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3" r:id="rId3"/>
    <p:sldId id="264" r:id="rId4"/>
    <p:sldId id="257" r:id="rId5"/>
    <p:sldId id="267" r:id="rId6"/>
    <p:sldId id="260" r:id="rId7"/>
    <p:sldId id="262" r:id="rId8"/>
    <p:sldId id="258" r:id="rId9"/>
    <p:sldId id="285" r:id="rId10"/>
    <p:sldId id="261" r:id="rId11"/>
    <p:sldId id="259" r:id="rId12"/>
    <p:sldId id="265" r:id="rId13"/>
    <p:sldId id="266" r:id="rId14"/>
    <p:sldId id="268" r:id="rId15"/>
    <p:sldId id="269" r:id="rId16"/>
    <p:sldId id="283" r:id="rId17"/>
    <p:sldId id="284" r:id="rId18"/>
    <p:sldId id="270" r:id="rId19"/>
    <p:sldId id="271" r:id="rId20"/>
    <p:sldId id="282" r:id="rId21"/>
    <p:sldId id="273" r:id="rId22"/>
    <p:sldId id="274" r:id="rId23"/>
    <p:sldId id="275" r:id="rId24"/>
    <p:sldId id="281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60" y="-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6D1D37-A97E-41EF-866F-2F897BDECFAA}" type="doc">
      <dgm:prSet loTypeId="urn:microsoft.com/office/officeart/2008/layout/HorizontalMultiLevelHierarchy" loCatId="hierarchy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F41508A-7A67-4461-A0A7-3994F044E7BD}">
      <dgm:prSet phldrT="[Texto]"/>
      <dgm:spPr/>
      <dgm:t>
        <a:bodyPr/>
        <a:lstStyle/>
        <a:p>
          <a:r>
            <a:rPr lang="es-ES" dirty="0"/>
            <a:t>Punto de vista nutricional </a:t>
          </a:r>
        </a:p>
      </dgm:t>
    </dgm:pt>
    <dgm:pt modelId="{D8954803-4AA2-4367-9F43-7E83F3B31E1A}" type="parTrans" cxnId="{15B2E70C-2B13-4B37-8FD0-5E320AACFD1B}">
      <dgm:prSet/>
      <dgm:spPr/>
      <dgm:t>
        <a:bodyPr/>
        <a:lstStyle/>
        <a:p>
          <a:endParaRPr lang="es-ES"/>
        </a:p>
      </dgm:t>
    </dgm:pt>
    <dgm:pt modelId="{A6E7C902-851D-4749-A437-7FA8C25C9378}" type="sibTrans" cxnId="{15B2E70C-2B13-4B37-8FD0-5E320AACFD1B}">
      <dgm:prSet/>
      <dgm:spPr/>
      <dgm:t>
        <a:bodyPr/>
        <a:lstStyle/>
        <a:p>
          <a:endParaRPr lang="es-ES"/>
        </a:p>
      </dgm:t>
    </dgm:pt>
    <dgm:pt modelId="{3DA6B624-92D1-47A6-8EE9-B5F9FF1A9C39}">
      <dgm:prSet phldrT="[Texto]"/>
      <dgm:spPr/>
      <dgm:t>
        <a:bodyPr/>
        <a:lstStyle/>
        <a:p>
          <a:r>
            <a:rPr lang="es-ES" dirty="0"/>
            <a:t>La solución del suelo</a:t>
          </a:r>
        </a:p>
      </dgm:t>
    </dgm:pt>
    <dgm:pt modelId="{0A59C37B-CFDB-4DE2-AE6A-C4EAAC7801AD}" type="parTrans" cxnId="{40BBBAAA-246B-4852-8547-309E05BB063C}">
      <dgm:prSet/>
      <dgm:spPr/>
      <dgm:t>
        <a:bodyPr/>
        <a:lstStyle/>
        <a:p>
          <a:endParaRPr lang="es-ES"/>
        </a:p>
      </dgm:t>
    </dgm:pt>
    <dgm:pt modelId="{C928D091-29CB-471C-A36D-7D60005860DD}" type="sibTrans" cxnId="{40BBBAAA-246B-4852-8547-309E05BB063C}">
      <dgm:prSet/>
      <dgm:spPr/>
      <dgm:t>
        <a:bodyPr/>
        <a:lstStyle/>
        <a:p>
          <a:endParaRPr lang="es-ES"/>
        </a:p>
      </dgm:t>
    </dgm:pt>
    <dgm:pt modelId="{27262B62-9956-46B9-B8E4-9609D76069DC}">
      <dgm:prSet phldrT="[Texto]"/>
      <dgm:spPr/>
      <dgm:t>
        <a:bodyPr/>
        <a:lstStyle/>
        <a:p>
          <a:r>
            <a:rPr lang="es-ES" dirty="0"/>
            <a:t>El enjambre iónico </a:t>
          </a:r>
        </a:p>
      </dgm:t>
    </dgm:pt>
    <dgm:pt modelId="{A355B811-EA3C-4FEA-B4FD-EA9127E6FA66}" type="parTrans" cxnId="{FD363D97-0F68-45D2-80F6-B3EB4EAE651D}">
      <dgm:prSet/>
      <dgm:spPr/>
      <dgm:t>
        <a:bodyPr/>
        <a:lstStyle/>
        <a:p>
          <a:endParaRPr lang="es-ES"/>
        </a:p>
      </dgm:t>
    </dgm:pt>
    <dgm:pt modelId="{2228EB65-E61A-4CAA-8531-9682109AEB20}" type="sibTrans" cxnId="{FD363D97-0F68-45D2-80F6-B3EB4EAE651D}">
      <dgm:prSet/>
      <dgm:spPr/>
      <dgm:t>
        <a:bodyPr/>
        <a:lstStyle/>
        <a:p>
          <a:endParaRPr lang="es-ES"/>
        </a:p>
      </dgm:t>
    </dgm:pt>
    <dgm:pt modelId="{2F8AD8E9-0583-4F7C-8CC7-27CBE0D45CD2}">
      <dgm:prSet phldrT="[Texto]"/>
      <dgm:spPr/>
      <dgm:t>
        <a:bodyPr/>
        <a:lstStyle/>
        <a:p>
          <a:r>
            <a:rPr lang="es-ES" dirty="0"/>
            <a:t>Complejo coloidal </a:t>
          </a:r>
        </a:p>
      </dgm:t>
    </dgm:pt>
    <dgm:pt modelId="{44180A28-7199-4A73-B247-2CB6422FA8BA}" type="parTrans" cxnId="{F4444230-3871-499C-91E8-6FA1D10E49C4}">
      <dgm:prSet/>
      <dgm:spPr/>
      <dgm:t>
        <a:bodyPr/>
        <a:lstStyle/>
        <a:p>
          <a:endParaRPr lang="es-ES"/>
        </a:p>
      </dgm:t>
    </dgm:pt>
    <dgm:pt modelId="{C3241F67-8ED2-42A5-9877-F139C78950C8}" type="sibTrans" cxnId="{F4444230-3871-499C-91E8-6FA1D10E49C4}">
      <dgm:prSet/>
      <dgm:spPr/>
      <dgm:t>
        <a:bodyPr/>
        <a:lstStyle/>
        <a:p>
          <a:endParaRPr lang="es-ES"/>
        </a:p>
      </dgm:t>
    </dgm:pt>
    <dgm:pt modelId="{3781DDA2-75FB-433D-93DA-A03D385E0235}" type="pres">
      <dgm:prSet presAssocID="{696D1D37-A97E-41EF-866F-2F897BDECFA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8A807FC1-4DD2-4995-AC82-50F822E1D785}" type="pres">
      <dgm:prSet presAssocID="{9F41508A-7A67-4461-A0A7-3994F044E7BD}" presName="root1" presStyleCnt="0"/>
      <dgm:spPr/>
    </dgm:pt>
    <dgm:pt modelId="{8E25B130-702C-436F-8C14-D6DB26B7071B}" type="pres">
      <dgm:prSet presAssocID="{9F41508A-7A67-4461-A0A7-3994F044E7B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44E2943C-1E1E-4D64-9CFC-F5C7D846DEB3}" type="pres">
      <dgm:prSet presAssocID="{9F41508A-7A67-4461-A0A7-3994F044E7BD}" presName="level2hierChild" presStyleCnt="0"/>
      <dgm:spPr/>
    </dgm:pt>
    <dgm:pt modelId="{EDFEA89E-518F-493C-8489-D6505DA87714}" type="pres">
      <dgm:prSet presAssocID="{0A59C37B-CFDB-4DE2-AE6A-C4EAAC7801AD}" presName="conn2-1" presStyleLbl="parChTrans1D2" presStyleIdx="0" presStyleCnt="3"/>
      <dgm:spPr/>
      <dgm:t>
        <a:bodyPr/>
        <a:lstStyle/>
        <a:p>
          <a:endParaRPr lang="es-CR"/>
        </a:p>
      </dgm:t>
    </dgm:pt>
    <dgm:pt modelId="{231FF54C-59CA-4B76-8FD7-64B2A43EC18E}" type="pres">
      <dgm:prSet presAssocID="{0A59C37B-CFDB-4DE2-AE6A-C4EAAC7801AD}" presName="connTx" presStyleLbl="parChTrans1D2" presStyleIdx="0" presStyleCnt="3"/>
      <dgm:spPr/>
      <dgm:t>
        <a:bodyPr/>
        <a:lstStyle/>
        <a:p>
          <a:endParaRPr lang="es-CR"/>
        </a:p>
      </dgm:t>
    </dgm:pt>
    <dgm:pt modelId="{C5B4CA66-E6ED-4984-A48D-85FE1706228C}" type="pres">
      <dgm:prSet presAssocID="{3DA6B624-92D1-47A6-8EE9-B5F9FF1A9C39}" presName="root2" presStyleCnt="0"/>
      <dgm:spPr/>
    </dgm:pt>
    <dgm:pt modelId="{4CD8E651-9A55-4C12-9888-168B75E55386}" type="pres">
      <dgm:prSet presAssocID="{3DA6B624-92D1-47A6-8EE9-B5F9FF1A9C39}" presName="LevelTwoTextNode" presStyleLbl="node2" presStyleIdx="0" presStyleCnt="3" custScaleX="122176" custLinFactNeighborX="-2021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A4105206-33A1-4414-AFDE-540454DCA096}" type="pres">
      <dgm:prSet presAssocID="{3DA6B624-92D1-47A6-8EE9-B5F9FF1A9C39}" presName="level3hierChild" presStyleCnt="0"/>
      <dgm:spPr/>
    </dgm:pt>
    <dgm:pt modelId="{867DE193-AA78-4B3D-AA04-340CC659219C}" type="pres">
      <dgm:prSet presAssocID="{A355B811-EA3C-4FEA-B4FD-EA9127E6FA66}" presName="conn2-1" presStyleLbl="parChTrans1D2" presStyleIdx="1" presStyleCnt="3"/>
      <dgm:spPr/>
      <dgm:t>
        <a:bodyPr/>
        <a:lstStyle/>
        <a:p>
          <a:endParaRPr lang="es-CR"/>
        </a:p>
      </dgm:t>
    </dgm:pt>
    <dgm:pt modelId="{1FCE1C7E-CFC7-49ED-8299-20D8B06B032B}" type="pres">
      <dgm:prSet presAssocID="{A355B811-EA3C-4FEA-B4FD-EA9127E6FA66}" presName="connTx" presStyleLbl="parChTrans1D2" presStyleIdx="1" presStyleCnt="3"/>
      <dgm:spPr/>
      <dgm:t>
        <a:bodyPr/>
        <a:lstStyle/>
        <a:p>
          <a:endParaRPr lang="es-CR"/>
        </a:p>
      </dgm:t>
    </dgm:pt>
    <dgm:pt modelId="{44FD25F8-A579-4229-B367-C62567B0C2EA}" type="pres">
      <dgm:prSet presAssocID="{27262B62-9956-46B9-B8E4-9609D76069DC}" presName="root2" presStyleCnt="0"/>
      <dgm:spPr/>
    </dgm:pt>
    <dgm:pt modelId="{CF37804B-57DE-4892-B5EA-2925FB3F7762}" type="pres">
      <dgm:prSet presAssocID="{27262B62-9956-46B9-B8E4-9609D76069DC}" presName="LevelTwoTextNode" presStyleLbl="node2" presStyleIdx="1" presStyleCnt="3" custScaleX="122176" custLinFactNeighborX="-2021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9DB5101D-CABC-4889-9427-283107862573}" type="pres">
      <dgm:prSet presAssocID="{27262B62-9956-46B9-B8E4-9609D76069DC}" presName="level3hierChild" presStyleCnt="0"/>
      <dgm:spPr/>
    </dgm:pt>
    <dgm:pt modelId="{3F2D53B0-EC93-4C6A-8D25-7830B8C1FF14}" type="pres">
      <dgm:prSet presAssocID="{44180A28-7199-4A73-B247-2CB6422FA8BA}" presName="conn2-1" presStyleLbl="parChTrans1D2" presStyleIdx="2" presStyleCnt="3"/>
      <dgm:spPr/>
      <dgm:t>
        <a:bodyPr/>
        <a:lstStyle/>
        <a:p>
          <a:endParaRPr lang="es-CR"/>
        </a:p>
      </dgm:t>
    </dgm:pt>
    <dgm:pt modelId="{517106A2-24DE-485A-A02F-82C790E577F8}" type="pres">
      <dgm:prSet presAssocID="{44180A28-7199-4A73-B247-2CB6422FA8BA}" presName="connTx" presStyleLbl="parChTrans1D2" presStyleIdx="2" presStyleCnt="3"/>
      <dgm:spPr/>
      <dgm:t>
        <a:bodyPr/>
        <a:lstStyle/>
        <a:p>
          <a:endParaRPr lang="es-CR"/>
        </a:p>
      </dgm:t>
    </dgm:pt>
    <dgm:pt modelId="{B1DF02DD-0653-4063-AE5D-53548AB9BA9F}" type="pres">
      <dgm:prSet presAssocID="{2F8AD8E9-0583-4F7C-8CC7-27CBE0D45CD2}" presName="root2" presStyleCnt="0"/>
      <dgm:spPr/>
    </dgm:pt>
    <dgm:pt modelId="{9C590D66-D17F-4A3D-9A19-03B276B3ED49}" type="pres">
      <dgm:prSet presAssocID="{2F8AD8E9-0583-4F7C-8CC7-27CBE0D45CD2}" presName="LevelTwoTextNode" presStyleLbl="node2" presStyleIdx="2" presStyleCnt="3" custScaleX="122176" custLinFactNeighborX="-2021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CE9CEEF2-FD75-4FF1-871F-FE190A32E176}" type="pres">
      <dgm:prSet presAssocID="{2F8AD8E9-0583-4F7C-8CC7-27CBE0D45CD2}" presName="level3hierChild" presStyleCnt="0"/>
      <dgm:spPr/>
    </dgm:pt>
  </dgm:ptLst>
  <dgm:cxnLst>
    <dgm:cxn modelId="{FD363D97-0F68-45D2-80F6-B3EB4EAE651D}" srcId="{9F41508A-7A67-4461-A0A7-3994F044E7BD}" destId="{27262B62-9956-46B9-B8E4-9609D76069DC}" srcOrd="1" destOrd="0" parTransId="{A355B811-EA3C-4FEA-B4FD-EA9127E6FA66}" sibTransId="{2228EB65-E61A-4CAA-8531-9682109AEB20}"/>
    <dgm:cxn modelId="{162724E3-53A1-4CB3-82E7-02C31794F95C}" type="presOf" srcId="{2F8AD8E9-0583-4F7C-8CC7-27CBE0D45CD2}" destId="{9C590D66-D17F-4A3D-9A19-03B276B3ED49}" srcOrd="0" destOrd="0" presId="urn:microsoft.com/office/officeart/2008/layout/HorizontalMultiLevelHierarchy"/>
    <dgm:cxn modelId="{83A8E74E-0057-48AA-8A9E-7049952C4A65}" type="presOf" srcId="{3DA6B624-92D1-47A6-8EE9-B5F9FF1A9C39}" destId="{4CD8E651-9A55-4C12-9888-168B75E55386}" srcOrd="0" destOrd="0" presId="urn:microsoft.com/office/officeart/2008/layout/HorizontalMultiLevelHierarchy"/>
    <dgm:cxn modelId="{423B2445-7645-42DB-BE38-4802EE36C7F7}" type="presOf" srcId="{9F41508A-7A67-4461-A0A7-3994F044E7BD}" destId="{8E25B130-702C-436F-8C14-D6DB26B7071B}" srcOrd="0" destOrd="0" presId="urn:microsoft.com/office/officeart/2008/layout/HorizontalMultiLevelHierarchy"/>
    <dgm:cxn modelId="{D53F85F3-0007-43BB-804C-F5ABD0BB7A5A}" type="presOf" srcId="{A355B811-EA3C-4FEA-B4FD-EA9127E6FA66}" destId="{1FCE1C7E-CFC7-49ED-8299-20D8B06B032B}" srcOrd="1" destOrd="0" presId="urn:microsoft.com/office/officeart/2008/layout/HorizontalMultiLevelHierarchy"/>
    <dgm:cxn modelId="{CE0948B2-DAFF-48D9-8026-A9B345E60E17}" type="presOf" srcId="{A355B811-EA3C-4FEA-B4FD-EA9127E6FA66}" destId="{867DE193-AA78-4B3D-AA04-340CC659219C}" srcOrd="0" destOrd="0" presId="urn:microsoft.com/office/officeart/2008/layout/HorizontalMultiLevelHierarchy"/>
    <dgm:cxn modelId="{5D5F3539-7122-4F4A-8805-052E020C9BE7}" type="presOf" srcId="{27262B62-9956-46B9-B8E4-9609D76069DC}" destId="{CF37804B-57DE-4892-B5EA-2925FB3F7762}" srcOrd="0" destOrd="0" presId="urn:microsoft.com/office/officeart/2008/layout/HorizontalMultiLevelHierarchy"/>
    <dgm:cxn modelId="{19ABB2F9-2DBE-4B10-A888-566B52DC4B14}" type="presOf" srcId="{696D1D37-A97E-41EF-866F-2F897BDECFAA}" destId="{3781DDA2-75FB-433D-93DA-A03D385E0235}" srcOrd="0" destOrd="0" presId="urn:microsoft.com/office/officeart/2008/layout/HorizontalMultiLevelHierarchy"/>
    <dgm:cxn modelId="{F4444230-3871-499C-91E8-6FA1D10E49C4}" srcId="{9F41508A-7A67-4461-A0A7-3994F044E7BD}" destId="{2F8AD8E9-0583-4F7C-8CC7-27CBE0D45CD2}" srcOrd="2" destOrd="0" parTransId="{44180A28-7199-4A73-B247-2CB6422FA8BA}" sibTransId="{C3241F67-8ED2-42A5-9877-F139C78950C8}"/>
    <dgm:cxn modelId="{05BD3ADD-AA74-4D12-BD36-3FBB11357C6D}" type="presOf" srcId="{44180A28-7199-4A73-B247-2CB6422FA8BA}" destId="{517106A2-24DE-485A-A02F-82C790E577F8}" srcOrd="1" destOrd="0" presId="urn:microsoft.com/office/officeart/2008/layout/HorizontalMultiLevelHierarchy"/>
    <dgm:cxn modelId="{8EF0F713-F304-4293-8548-62832E10D755}" type="presOf" srcId="{44180A28-7199-4A73-B247-2CB6422FA8BA}" destId="{3F2D53B0-EC93-4C6A-8D25-7830B8C1FF14}" srcOrd="0" destOrd="0" presId="urn:microsoft.com/office/officeart/2008/layout/HorizontalMultiLevelHierarchy"/>
    <dgm:cxn modelId="{5B64E31F-EAD8-4DEB-990D-C5F9B294C9E1}" type="presOf" srcId="{0A59C37B-CFDB-4DE2-AE6A-C4EAAC7801AD}" destId="{EDFEA89E-518F-493C-8489-D6505DA87714}" srcOrd="0" destOrd="0" presId="urn:microsoft.com/office/officeart/2008/layout/HorizontalMultiLevelHierarchy"/>
    <dgm:cxn modelId="{40BBBAAA-246B-4852-8547-309E05BB063C}" srcId="{9F41508A-7A67-4461-A0A7-3994F044E7BD}" destId="{3DA6B624-92D1-47A6-8EE9-B5F9FF1A9C39}" srcOrd="0" destOrd="0" parTransId="{0A59C37B-CFDB-4DE2-AE6A-C4EAAC7801AD}" sibTransId="{C928D091-29CB-471C-A36D-7D60005860DD}"/>
    <dgm:cxn modelId="{578DB926-F9F1-4FBA-8288-518AC52F380D}" type="presOf" srcId="{0A59C37B-CFDB-4DE2-AE6A-C4EAAC7801AD}" destId="{231FF54C-59CA-4B76-8FD7-64B2A43EC18E}" srcOrd="1" destOrd="0" presId="urn:microsoft.com/office/officeart/2008/layout/HorizontalMultiLevelHierarchy"/>
    <dgm:cxn modelId="{15B2E70C-2B13-4B37-8FD0-5E320AACFD1B}" srcId="{696D1D37-A97E-41EF-866F-2F897BDECFAA}" destId="{9F41508A-7A67-4461-A0A7-3994F044E7BD}" srcOrd="0" destOrd="0" parTransId="{D8954803-4AA2-4367-9F43-7E83F3B31E1A}" sibTransId="{A6E7C902-851D-4749-A437-7FA8C25C9378}"/>
    <dgm:cxn modelId="{9FD2D9BB-8F03-45E3-B1D3-6E9493E72649}" type="presParOf" srcId="{3781DDA2-75FB-433D-93DA-A03D385E0235}" destId="{8A807FC1-4DD2-4995-AC82-50F822E1D785}" srcOrd="0" destOrd="0" presId="urn:microsoft.com/office/officeart/2008/layout/HorizontalMultiLevelHierarchy"/>
    <dgm:cxn modelId="{FE3C5FF9-646D-4E9C-979A-F59F00F79F00}" type="presParOf" srcId="{8A807FC1-4DD2-4995-AC82-50F822E1D785}" destId="{8E25B130-702C-436F-8C14-D6DB26B7071B}" srcOrd="0" destOrd="0" presId="urn:microsoft.com/office/officeart/2008/layout/HorizontalMultiLevelHierarchy"/>
    <dgm:cxn modelId="{C2F6DBAC-DD42-44CA-B1F2-0FEB3D5746BB}" type="presParOf" srcId="{8A807FC1-4DD2-4995-AC82-50F822E1D785}" destId="{44E2943C-1E1E-4D64-9CFC-F5C7D846DEB3}" srcOrd="1" destOrd="0" presId="urn:microsoft.com/office/officeart/2008/layout/HorizontalMultiLevelHierarchy"/>
    <dgm:cxn modelId="{56AA7822-3393-4531-AEA5-4CE5334F8B69}" type="presParOf" srcId="{44E2943C-1E1E-4D64-9CFC-F5C7D846DEB3}" destId="{EDFEA89E-518F-493C-8489-D6505DA87714}" srcOrd="0" destOrd="0" presId="urn:microsoft.com/office/officeart/2008/layout/HorizontalMultiLevelHierarchy"/>
    <dgm:cxn modelId="{7A66E7A1-1B79-4444-8103-70CB8D9FB557}" type="presParOf" srcId="{EDFEA89E-518F-493C-8489-D6505DA87714}" destId="{231FF54C-59CA-4B76-8FD7-64B2A43EC18E}" srcOrd="0" destOrd="0" presId="urn:microsoft.com/office/officeart/2008/layout/HorizontalMultiLevelHierarchy"/>
    <dgm:cxn modelId="{A7FF5E22-AE4C-49E2-8242-AF06F2F9431B}" type="presParOf" srcId="{44E2943C-1E1E-4D64-9CFC-F5C7D846DEB3}" destId="{C5B4CA66-E6ED-4984-A48D-85FE1706228C}" srcOrd="1" destOrd="0" presId="urn:microsoft.com/office/officeart/2008/layout/HorizontalMultiLevelHierarchy"/>
    <dgm:cxn modelId="{FC56C7F0-2ECD-4CDC-B6D0-18C82905BA0A}" type="presParOf" srcId="{C5B4CA66-E6ED-4984-A48D-85FE1706228C}" destId="{4CD8E651-9A55-4C12-9888-168B75E55386}" srcOrd="0" destOrd="0" presId="urn:microsoft.com/office/officeart/2008/layout/HorizontalMultiLevelHierarchy"/>
    <dgm:cxn modelId="{CF41A0E3-99A4-4665-B0B6-FB27D5F35C94}" type="presParOf" srcId="{C5B4CA66-E6ED-4984-A48D-85FE1706228C}" destId="{A4105206-33A1-4414-AFDE-540454DCA096}" srcOrd="1" destOrd="0" presId="urn:microsoft.com/office/officeart/2008/layout/HorizontalMultiLevelHierarchy"/>
    <dgm:cxn modelId="{483629FD-D7D8-400C-A18D-B75A567BC018}" type="presParOf" srcId="{44E2943C-1E1E-4D64-9CFC-F5C7D846DEB3}" destId="{867DE193-AA78-4B3D-AA04-340CC659219C}" srcOrd="2" destOrd="0" presId="urn:microsoft.com/office/officeart/2008/layout/HorizontalMultiLevelHierarchy"/>
    <dgm:cxn modelId="{0D3F2E11-8AE5-4A07-A9A4-8BAF140625A6}" type="presParOf" srcId="{867DE193-AA78-4B3D-AA04-340CC659219C}" destId="{1FCE1C7E-CFC7-49ED-8299-20D8B06B032B}" srcOrd="0" destOrd="0" presId="urn:microsoft.com/office/officeart/2008/layout/HorizontalMultiLevelHierarchy"/>
    <dgm:cxn modelId="{6174FB99-9B94-4A6D-8043-8B4A4E227F36}" type="presParOf" srcId="{44E2943C-1E1E-4D64-9CFC-F5C7D846DEB3}" destId="{44FD25F8-A579-4229-B367-C62567B0C2EA}" srcOrd="3" destOrd="0" presId="urn:microsoft.com/office/officeart/2008/layout/HorizontalMultiLevelHierarchy"/>
    <dgm:cxn modelId="{04E597A7-1DB4-4E13-9603-C724D94A2391}" type="presParOf" srcId="{44FD25F8-A579-4229-B367-C62567B0C2EA}" destId="{CF37804B-57DE-4892-B5EA-2925FB3F7762}" srcOrd="0" destOrd="0" presId="urn:microsoft.com/office/officeart/2008/layout/HorizontalMultiLevelHierarchy"/>
    <dgm:cxn modelId="{6057863C-AD87-463A-883E-D314D691B979}" type="presParOf" srcId="{44FD25F8-A579-4229-B367-C62567B0C2EA}" destId="{9DB5101D-CABC-4889-9427-283107862573}" srcOrd="1" destOrd="0" presId="urn:microsoft.com/office/officeart/2008/layout/HorizontalMultiLevelHierarchy"/>
    <dgm:cxn modelId="{F47BF15F-76D8-49D4-8E6E-B9D01FF36F34}" type="presParOf" srcId="{44E2943C-1E1E-4D64-9CFC-F5C7D846DEB3}" destId="{3F2D53B0-EC93-4C6A-8D25-7830B8C1FF14}" srcOrd="4" destOrd="0" presId="urn:microsoft.com/office/officeart/2008/layout/HorizontalMultiLevelHierarchy"/>
    <dgm:cxn modelId="{B1F0ABDD-5FA1-44FC-9623-14BE95057DBB}" type="presParOf" srcId="{3F2D53B0-EC93-4C6A-8D25-7830B8C1FF14}" destId="{517106A2-24DE-485A-A02F-82C790E577F8}" srcOrd="0" destOrd="0" presId="urn:microsoft.com/office/officeart/2008/layout/HorizontalMultiLevelHierarchy"/>
    <dgm:cxn modelId="{242E16D7-6D25-41E6-92AB-54445334DC1A}" type="presParOf" srcId="{44E2943C-1E1E-4D64-9CFC-F5C7D846DEB3}" destId="{B1DF02DD-0653-4063-AE5D-53548AB9BA9F}" srcOrd="5" destOrd="0" presId="urn:microsoft.com/office/officeart/2008/layout/HorizontalMultiLevelHierarchy"/>
    <dgm:cxn modelId="{5A73561D-6402-4A56-BF75-40B9594E0696}" type="presParOf" srcId="{B1DF02DD-0653-4063-AE5D-53548AB9BA9F}" destId="{9C590D66-D17F-4A3D-9A19-03B276B3ED49}" srcOrd="0" destOrd="0" presId="urn:microsoft.com/office/officeart/2008/layout/HorizontalMultiLevelHierarchy"/>
    <dgm:cxn modelId="{7DFF694A-8D62-4CD8-A15C-2B33AD5A1C69}" type="presParOf" srcId="{B1DF02DD-0653-4063-AE5D-53548AB9BA9F}" destId="{CE9CEEF2-FD75-4FF1-871F-FE190A32E1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86484C-0A70-4366-9C87-90D1B65456C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2378724E-24DB-4CEF-940E-8E3313A5E3D4}">
      <dgm:prSet phldrT="[Texto]" custT="1"/>
      <dgm:spPr/>
      <dgm:t>
        <a:bodyPr/>
        <a:lstStyle/>
        <a:p>
          <a:r>
            <a: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Arreglo</a:t>
          </a:r>
        </a:p>
      </dgm:t>
    </dgm:pt>
    <dgm:pt modelId="{3B6A0E3C-5919-4C07-9336-9912728D7E79}" type="parTrans" cxnId="{3926D103-5698-4232-8311-B38225B71EB0}">
      <dgm:prSet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A0926B10-322F-4090-820C-1188955187E0}" type="sibTrans" cxnId="{3926D103-5698-4232-8311-B38225B71EB0}">
      <dgm:prSet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D97BEB82-E473-48F3-AB73-F145E146DB19}">
      <dgm:prSet phldrT="[Texto]" custT="1"/>
      <dgm:spPr/>
      <dgm:t>
        <a:bodyPr/>
        <a:lstStyle/>
        <a:p>
          <a:r>
            <a: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Líquida</a:t>
          </a:r>
        </a:p>
      </dgm:t>
    </dgm:pt>
    <dgm:pt modelId="{05E51B90-A76A-4F85-9CD1-8A94CF9BBD59}" type="parTrans" cxnId="{A88456F5-63B8-45BA-B64D-B38C0DCCB284}">
      <dgm:prSet custT="1"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A9EDF35F-9AAD-4DD5-BAF8-B6AD4E8C19C1}" type="sibTrans" cxnId="{A88456F5-63B8-45BA-B64D-B38C0DCCB284}">
      <dgm:prSet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E7A81856-D737-460D-BD63-D41343A55BF9}">
      <dgm:prSet phldrT="[Texto]" custT="1"/>
      <dgm:spPr/>
      <dgm:t>
        <a:bodyPr/>
        <a:lstStyle/>
        <a:p>
          <a:r>
            <a: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Solución</a:t>
          </a:r>
        </a:p>
      </dgm:t>
    </dgm:pt>
    <dgm:pt modelId="{C4407706-7DA6-441C-8231-C2DBA54AB6B7}" type="parTrans" cxnId="{AD880C1C-C868-4757-BC2E-E10157C5D543}">
      <dgm:prSet custT="1"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007D0745-BA3D-4490-9FA7-BEF4EFF50D32}" type="sibTrans" cxnId="{AD880C1C-C868-4757-BC2E-E10157C5D543}">
      <dgm:prSet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3AF95E20-4297-4358-B28A-5DDEB6471497}">
      <dgm:prSet phldrT="[Texto]" custT="1"/>
      <dgm:spPr/>
      <dgm:t>
        <a:bodyPr/>
        <a:lstStyle/>
        <a:p>
          <a:r>
            <a: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Intercambio</a:t>
          </a:r>
        </a:p>
      </dgm:t>
    </dgm:pt>
    <dgm:pt modelId="{9ED77F15-F0F3-4F44-B955-B9AEA60A76F8}" type="parTrans" cxnId="{A19A0B3E-55E3-4B78-A12C-E0A11DB32A48}">
      <dgm:prSet custT="1"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19EE5281-5E1B-4640-B9B8-AB0144519032}" type="sibTrans" cxnId="{A19A0B3E-55E3-4B78-A12C-E0A11DB32A48}">
      <dgm:prSet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AAC6B419-F5FF-4855-A7DE-FE0F1A0984EF}">
      <dgm:prSet phldrT="[Texto]" custT="1"/>
      <dgm:spPr/>
      <dgm:t>
        <a:bodyPr/>
        <a:lstStyle/>
        <a:p>
          <a:r>
            <a: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Coloidal</a:t>
          </a:r>
        </a:p>
      </dgm:t>
    </dgm:pt>
    <dgm:pt modelId="{B59FC744-1FEF-4B8C-8F95-A09C743A3B95}" type="parTrans" cxnId="{12F56DA0-8F40-4F24-A12D-D0260E4F89BD}">
      <dgm:prSet custT="1"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0370211F-C60E-45FC-8A0F-6020BD37EDAA}" type="sibTrans" cxnId="{12F56DA0-8F40-4F24-A12D-D0260E4F89BD}">
      <dgm:prSet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A8D72252-5975-42F7-BF84-6C8C44149BED}">
      <dgm:prSet phldrT="[Texto]" custT="1"/>
      <dgm:spPr/>
      <dgm:t>
        <a:bodyPr/>
        <a:lstStyle/>
        <a:p>
          <a:r>
            <a: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Fijados</a:t>
          </a:r>
        </a:p>
      </dgm:t>
    </dgm:pt>
    <dgm:pt modelId="{8C42A2B1-E152-44E6-BC44-65474112D85C}" type="parTrans" cxnId="{AA100422-E839-44AA-8781-F5F6DAFB8D70}">
      <dgm:prSet custT="1"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485FD9A6-C2A2-4D41-9B24-5D96C3CD9ABB}" type="sibTrans" cxnId="{AA100422-E839-44AA-8781-F5F6DAFB8D70}">
      <dgm:prSet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622D6646-F6EA-4F23-A69F-C19211F11E51}">
      <dgm:prSet phldrT="[Texto]" custT="1"/>
      <dgm:spPr/>
      <dgm:t>
        <a:bodyPr/>
        <a:lstStyle/>
        <a:p>
          <a:r>
            <a: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Iónica</a:t>
          </a:r>
        </a:p>
      </dgm:t>
    </dgm:pt>
    <dgm:pt modelId="{5906AAED-F3EA-4C2E-99BB-330BBE53CF08}" type="parTrans" cxnId="{AF897ECA-9ACE-41AE-8417-AA89142DC071}">
      <dgm:prSet custT="1"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9177C4B6-6B0E-4595-BBB2-5960D64E8031}" type="sibTrans" cxnId="{AF897ECA-9ACE-41AE-8417-AA89142DC071}">
      <dgm:prSet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26630D15-FD03-4CB2-953C-BE33F0BE9D43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Inmovilizados</a:t>
          </a:r>
        </a:p>
      </dgm:t>
    </dgm:pt>
    <dgm:pt modelId="{DF59F0DA-2A9B-4605-A9D2-6063DD74297C}" type="parTrans" cxnId="{2BA9D511-5A2A-40D1-8200-582522520D21}">
      <dgm:prSet custT="1"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3328AF6F-F164-42F9-99D4-4F0C41A18248}" type="sibTrans" cxnId="{2BA9D511-5A2A-40D1-8200-582522520D21}">
      <dgm:prSet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76F62E25-EE89-4989-B787-088DA6FBB379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Viva</a:t>
          </a:r>
        </a:p>
      </dgm:t>
    </dgm:pt>
    <dgm:pt modelId="{96194C6B-4CD5-44BA-84D8-865C67969E32}" type="parTrans" cxnId="{16632886-6F4F-4D8A-AC11-B63FB2352728}">
      <dgm:prSet custT="1"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9E8AD688-E281-4D05-B3D5-2BAD7B969EEE}" type="sibTrans" cxnId="{16632886-6F4F-4D8A-AC11-B63FB2352728}">
      <dgm:prSet/>
      <dgm:spPr/>
      <dgm:t>
        <a:bodyPr/>
        <a:lstStyle/>
        <a:p>
          <a:endParaRPr lang="es-ES" sz="3200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3CA97123-5610-4D12-993B-5C8C414768B1}" type="pres">
      <dgm:prSet presAssocID="{4A86484C-0A70-4366-9C87-90D1B65456C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EF278B4C-7B07-445C-B96E-34792E27E976}" type="pres">
      <dgm:prSet presAssocID="{2378724E-24DB-4CEF-940E-8E3313A5E3D4}" presName="root1" presStyleCnt="0"/>
      <dgm:spPr/>
    </dgm:pt>
    <dgm:pt modelId="{7B1A1C75-0F4E-465F-BF5B-AA55740C39E6}" type="pres">
      <dgm:prSet presAssocID="{2378724E-24DB-4CEF-940E-8E3313A5E3D4}" presName="LevelOneTextNode" presStyleLbl="node0" presStyleIdx="0" presStyleCnt="1" custScaleX="91566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64D753E2-CE9B-4A94-A167-0937FE5D9FA8}" type="pres">
      <dgm:prSet presAssocID="{2378724E-24DB-4CEF-940E-8E3313A5E3D4}" presName="level2hierChild" presStyleCnt="0"/>
      <dgm:spPr/>
    </dgm:pt>
    <dgm:pt modelId="{7163B46B-7130-45D6-99ED-18A632AF7136}" type="pres">
      <dgm:prSet presAssocID="{05E51B90-A76A-4F85-9CD1-8A94CF9BBD59}" presName="conn2-1" presStyleLbl="parChTrans1D2" presStyleIdx="0" presStyleCnt="4"/>
      <dgm:spPr/>
      <dgm:t>
        <a:bodyPr/>
        <a:lstStyle/>
        <a:p>
          <a:endParaRPr lang="es-CR"/>
        </a:p>
      </dgm:t>
    </dgm:pt>
    <dgm:pt modelId="{8FB8BCF8-9512-4F40-8E96-1B626AAF7AD0}" type="pres">
      <dgm:prSet presAssocID="{05E51B90-A76A-4F85-9CD1-8A94CF9BBD59}" presName="connTx" presStyleLbl="parChTrans1D2" presStyleIdx="0" presStyleCnt="4"/>
      <dgm:spPr/>
      <dgm:t>
        <a:bodyPr/>
        <a:lstStyle/>
        <a:p>
          <a:endParaRPr lang="es-CR"/>
        </a:p>
      </dgm:t>
    </dgm:pt>
    <dgm:pt modelId="{CB51F801-F584-4558-8809-954E8B4D0495}" type="pres">
      <dgm:prSet presAssocID="{D97BEB82-E473-48F3-AB73-F145E146DB19}" presName="root2" presStyleCnt="0"/>
      <dgm:spPr/>
    </dgm:pt>
    <dgm:pt modelId="{FF5DFBC9-AE76-4F04-9D24-C6E1FB87067F}" type="pres">
      <dgm:prSet presAssocID="{D97BEB82-E473-48F3-AB73-F145E146DB19}" presName="LevelTwoTextNode" presStyleLbl="node2" presStyleIdx="0" presStyleCnt="4" custScaleX="97723" custLinFactNeighborX="-9481" custLinFactNeighborY="-1264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84D4261A-D3A7-4AE0-9817-517E6B3CF5DF}" type="pres">
      <dgm:prSet presAssocID="{D97BEB82-E473-48F3-AB73-F145E146DB19}" presName="level3hierChild" presStyleCnt="0"/>
      <dgm:spPr/>
    </dgm:pt>
    <dgm:pt modelId="{93A82FED-5AEC-48AB-9455-7FFA9279535C}" type="pres">
      <dgm:prSet presAssocID="{C4407706-7DA6-441C-8231-C2DBA54AB6B7}" presName="conn2-1" presStyleLbl="parChTrans1D3" presStyleIdx="0" presStyleCnt="4"/>
      <dgm:spPr/>
      <dgm:t>
        <a:bodyPr/>
        <a:lstStyle/>
        <a:p>
          <a:endParaRPr lang="es-CR"/>
        </a:p>
      </dgm:t>
    </dgm:pt>
    <dgm:pt modelId="{D3C0A80B-63CD-4B71-824D-078312A8A095}" type="pres">
      <dgm:prSet presAssocID="{C4407706-7DA6-441C-8231-C2DBA54AB6B7}" presName="connTx" presStyleLbl="parChTrans1D3" presStyleIdx="0" presStyleCnt="4"/>
      <dgm:spPr/>
      <dgm:t>
        <a:bodyPr/>
        <a:lstStyle/>
        <a:p>
          <a:endParaRPr lang="es-CR"/>
        </a:p>
      </dgm:t>
    </dgm:pt>
    <dgm:pt modelId="{0A85128A-2FB2-45DF-A81C-EF8A19F86A20}" type="pres">
      <dgm:prSet presAssocID="{E7A81856-D737-460D-BD63-D41343A55BF9}" presName="root2" presStyleCnt="0"/>
      <dgm:spPr/>
    </dgm:pt>
    <dgm:pt modelId="{4BFDB0C0-003F-4B40-A60B-CDDF0F5CC1DF}" type="pres">
      <dgm:prSet presAssocID="{E7A81856-D737-460D-BD63-D41343A55BF9}" presName="LevelTwoTextNode" presStyleLbl="node3" presStyleIdx="0" presStyleCnt="4" custScaleX="166940" custLinFactNeighborX="-19591" custLinFactNeighborY="-218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41D12952-D4B9-41BC-AC55-2F13BAA372E3}" type="pres">
      <dgm:prSet presAssocID="{E7A81856-D737-460D-BD63-D41343A55BF9}" presName="level3hierChild" presStyleCnt="0"/>
      <dgm:spPr/>
    </dgm:pt>
    <dgm:pt modelId="{BBB79747-5063-4476-B55A-D755D4746A25}" type="pres">
      <dgm:prSet presAssocID="{5906AAED-F3EA-4C2E-99BB-330BBE53CF08}" presName="conn2-1" presStyleLbl="parChTrans1D2" presStyleIdx="1" presStyleCnt="4"/>
      <dgm:spPr/>
      <dgm:t>
        <a:bodyPr/>
        <a:lstStyle/>
        <a:p>
          <a:endParaRPr lang="es-CR"/>
        </a:p>
      </dgm:t>
    </dgm:pt>
    <dgm:pt modelId="{A5510F2C-A77F-414F-BA70-7C05F5B78B59}" type="pres">
      <dgm:prSet presAssocID="{5906AAED-F3EA-4C2E-99BB-330BBE53CF08}" presName="connTx" presStyleLbl="parChTrans1D2" presStyleIdx="1" presStyleCnt="4"/>
      <dgm:spPr/>
      <dgm:t>
        <a:bodyPr/>
        <a:lstStyle/>
        <a:p>
          <a:endParaRPr lang="es-CR"/>
        </a:p>
      </dgm:t>
    </dgm:pt>
    <dgm:pt modelId="{0668B382-1C4C-4A7A-A9CD-C2E7B79F5691}" type="pres">
      <dgm:prSet presAssocID="{622D6646-F6EA-4F23-A69F-C19211F11E51}" presName="root2" presStyleCnt="0"/>
      <dgm:spPr/>
    </dgm:pt>
    <dgm:pt modelId="{1E263438-FD70-445C-B0B2-EBFF1E96F842}" type="pres">
      <dgm:prSet presAssocID="{622D6646-F6EA-4F23-A69F-C19211F11E51}" presName="LevelTwoTextNode" presStyleLbl="node2" presStyleIdx="1" presStyleCnt="4" custScaleX="97723" custLinFactNeighborX="-9481" custLinFactNeighborY="-1264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8DE8FB8F-80EC-471D-83DE-9E105AA4ED0B}" type="pres">
      <dgm:prSet presAssocID="{622D6646-F6EA-4F23-A69F-C19211F11E51}" presName="level3hierChild" presStyleCnt="0"/>
      <dgm:spPr/>
    </dgm:pt>
    <dgm:pt modelId="{D93C1F59-E040-4F6E-B678-1DEDD5C1100B}" type="pres">
      <dgm:prSet presAssocID="{9ED77F15-F0F3-4F44-B955-B9AEA60A76F8}" presName="conn2-1" presStyleLbl="parChTrans1D3" presStyleIdx="1" presStyleCnt="4"/>
      <dgm:spPr/>
      <dgm:t>
        <a:bodyPr/>
        <a:lstStyle/>
        <a:p>
          <a:endParaRPr lang="es-CR"/>
        </a:p>
      </dgm:t>
    </dgm:pt>
    <dgm:pt modelId="{1FC7A512-1E99-473C-840A-8290E112BECA}" type="pres">
      <dgm:prSet presAssocID="{9ED77F15-F0F3-4F44-B955-B9AEA60A76F8}" presName="connTx" presStyleLbl="parChTrans1D3" presStyleIdx="1" presStyleCnt="4"/>
      <dgm:spPr/>
      <dgm:t>
        <a:bodyPr/>
        <a:lstStyle/>
        <a:p>
          <a:endParaRPr lang="es-CR"/>
        </a:p>
      </dgm:t>
    </dgm:pt>
    <dgm:pt modelId="{00BF9AB9-D207-4B0E-90BA-8D06F222BFD1}" type="pres">
      <dgm:prSet presAssocID="{3AF95E20-4297-4358-B28A-5DDEB6471497}" presName="root2" presStyleCnt="0"/>
      <dgm:spPr/>
    </dgm:pt>
    <dgm:pt modelId="{51506C63-0B44-4DB6-9B7E-65470B775ACF}" type="pres">
      <dgm:prSet presAssocID="{3AF95E20-4297-4358-B28A-5DDEB6471497}" presName="LevelTwoTextNode" presStyleLbl="node3" presStyleIdx="1" presStyleCnt="4" custScaleX="166940" custLinFactNeighborX="-19076" custLinFactNeighborY="-115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1B691923-EE37-418E-AF5F-E50FC39BA84F}" type="pres">
      <dgm:prSet presAssocID="{3AF95E20-4297-4358-B28A-5DDEB6471497}" presName="level3hierChild" presStyleCnt="0"/>
      <dgm:spPr/>
    </dgm:pt>
    <dgm:pt modelId="{2B7E3ABF-2533-4699-AA91-16AA02ECB928}" type="pres">
      <dgm:prSet presAssocID="{B59FC744-1FEF-4B8C-8F95-A09C743A3B95}" presName="conn2-1" presStyleLbl="parChTrans1D2" presStyleIdx="2" presStyleCnt="4"/>
      <dgm:spPr/>
      <dgm:t>
        <a:bodyPr/>
        <a:lstStyle/>
        <a:p>
          <a:endParaRPr lang="es-CR"/>
        </a:p>
      </dgm:t>
    </dgm:pt>
    <dgm:pt modelId="{BA91CC65-721C-4B12-9CC5-764A60E8084D}" type="pres">
      <dgm:prSet presAssocID="{B59FC744-1FEF-4B8C-8F95-A09C743A3B95}" presName="connTx" presStyleLbl="parChTrans1D2" presStyleIdx="2" presStyleCnt="4"/>
      <dgm:spPr/>
      <dgm:t>
        <a:bodyPr/>
        <a:lstStyle/>
        <a:p>
          <a:endParaRPr lang="es-CR"/>
        </a:p>
      </dgm:t>
    </dgm:pt>
    <dgm:pt modelId="{63933CD2-C4A7-4205-8564-1BB426410E47}" type="pres">
      <dgm:prSet presAssocID="{AAC6B419-F5FF-4855-A7DE-FE0F1A0984EF}" presName="root2" presStyleCnt="0"/>
      <dgm:spPr/>
    </dgm:pt>
    <dgm:pt modelId="{2900817C-0178-4456-97CE-2AFAB532B5AF}" type="pres">
      <dgm:prSet presAssocID="{AAC6B419-F5FF-4855-A7DE-FE0F1A0984EF}" presName="LevelTwoTextNode" presStyleLbl="node2" presStyleIdx="2" presStyleCnt="4" custScaleX="97723" custLinFactNeighborX="-9481" custLinFactNeighborY="-1264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DB9F88A8-E52C-4871-9655-7DBB73D68DE2}" type="pres">
      <dgm:prSet presAssocID="{AAC6B419-F5FF-4855-A7DE-FE0F1A0984EF}" presName="level3hierChild" presStyleCnt="0"/>
      <dgm:spPr/>
    </dgm:pt>
    <dgm:pt modelId="{5123402C-A8F1-4090-97A2-AEB034C90544}" type="pres">
      <dgm:prSet presAssocID="{8C42A2B1-E152-44E6-BC44-65474112D85C}" presName="conn2-1" presStyleLbl="parChTrans1D3" presStyleIdx="2" presStyleCnt="4"/>
      <dgm:spPr/>
      <dgm:t>
        <a:bodyPr/>
        <a:lstStyle/>
        <a:p>
          <a:endParaRPr lang="es-CR"/>
        </a:p>
      </dgm:t>
    </dgm:pt>
    <dgm:pt modelId="{0EFD61FC-61D4-49E4-A86A-4D3126094FBB}" type="pres">
      <dgm:prSet presAssocID="{8C42A2B1-E152-44E6-BC44-65474112D85C}" presName="connTx" presStyleLbl="parChTrans1D3" presStyleIdx="2" presStyleCnt="4"/>
      <dgm:spPr/>
      <dgm:t>
        <a:bodyPr/>
        <a:lstStyle/>
        <a:p>
          <a:endParaRPr lang="es-CR"/>
        </a:p>
      </dgm:t>
    </dgm:pt>
    <dgm:pt modelId="{BD8D8187-ADAF-4978-934E-164E7A7809C1}" type="pres">
      <dgm:prSet presAssocID="{A8D72252-5975-42F7-BF84-6C8C44149BED}" presName="root2" presStyleCnt="0"/>
      <dgm:spPr/>
    </dgm:pt>
    <dgm:pt modelId="{0DCB58D5-9BCC-476B-9E25-2E78E04F75EE}" type="pres">
      <dgm:prSet presAssocID="{A8D72252-5975-42F7-BF84-6C8C44149BED}" presName="LevelTwoTextNode" presStyleLbl="node3" presStyleIdx="2" presStyleCnt="4" custScaleX="166940" custLinFactNeighborX="-19076" custLinFactNeighborY="-115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2739D077-D8F5-41D1-9A38-3DA928C6F4AB}" type="pres">
      <dgm:prSet presAssocID="{A8D72252-5975-42F7-BF84-6C8C44149BED}" presName="level3hierChild" presStyleCnt="0"/>
      <dgm:spPr/>
    </dgm:pt>
    <dgm:pt modelId="{4302DC35-6AD2-43B2-BFC0-20D1BBAED160}" type="pres">
      <dgm:prSet presAssocID="{96194C6B-4CD5-44BA-84D8-865C67969E32}" presName="conn2-1" presStyleLbl="parChTrans1D2" presStyleIdx="3" presStyleCnt="4"/>
      <dgm:spPr/>
      <dgm:t>
        <a:bodyPr/>
        <a:lstStyle/>
        <a:p>
          <a:endParaRPr lang="es-CR"/>
        </a:p>
      </dgm:t>
    </dgm:pt>
    <dgm:pt modelId="{55103BB9-B800-4062-85AA-6F07DEB23B0E}" type="pres">
      <dgm:prSet presAssocID="{96194C6B-4CD5-44BA-84D8-865C67969E32}" presName="connTx" presStyleLbl="parChTrans1D2" presStyleIdx="3" presStyleCnt="4"/>
      <dgm:spPr/>
      <dgm:t>
        <a:bodyPr/>
        <a:lstStyle/>
        <a:p>
          <a:endParaRPr lang="es-CR"/>
        </a:p>
      </dgm:t>
    </dgm:pt>
    <dgm:pt modelId="{62FFE765-A909-4BCA-B8C7-41993B4D2386}" type="pres">
      <dgm:prSet presAssocID="{76F62E25-EE89-4989-B787-088DA6FBB379}" presName="root2" presStyleCnt="0"/>
      <dgm:spPr/>
    </dgm:pt>
    <dgm:pt modelId="{5373FA5E-05DD-429C-A681-E5D30BA3C06A}" type="pres">
      <dgm:prSet presAssocID="{76F62E25-EE89-4989-B787-088DA6FBB379}" presName="LevelTwoTextNode" presStyleLbl="node2" presStyleIdx="3" presStyleCnt="4" custScaleX="97723" custLinFactNeighborX="-9481" custLinFactNeighborY="-1264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9E550E5A-3280-41F2-97A8-2D95BF48E354}" type="pres">
      <dgm:prSet presAssocID="{76F62E25-EE89-4989-B787-088DA6FBB379}" presName="level3hierChild" presStyleCnt="0"/>
      <dgm:spPr/>
    </dgm:pt>
    <dgm:pt modelId="{08C62F9E-2FB5-423E-A3FB-075F029F7849}" type="pres">
      <dgm:prSet presAssocID="{DF59F0DA-2A9B-4605-A9D2-6063DD74297C}" presName="conn2-1" presStyleLbl="parChTrans1D3" presStyleIdx="3" presStyleCnt="4"/>
      <dgm:spPr/>
      <dgm:t>
        <a:bodyPr/>
        <a:lstStyle/>
        <a:p>
          <a:endParaRPr lang="es-CR"/>
        </a:p>
      </dgm:t>
    </dgm:pt>
    <dgm:pt modelId="{0DD5D992-5D15-4513-9311-9AC4E6440556}" type="pres">
      <dgm:prSet presAssocID="{DF59F0DA-2A9B-4605-A9D2-6063DD74297C}" presName="connTx" presStyleLbl="parChTrans1D3" presStyleIdx="3" presStyleCnt="4"/>
      <dgm:spPr/>
      <dgm:t>
        <a:bodyPr/>
        <a:lstStyle/>
        <a:p>
          <a:endParaRPr lang="es-CR"/>
        </a:p>
      </dgm:t>
    </dgm:pt>
    <dgm:pt modelId="{222B9375-37D0-4AB6-A62D-4C78E84A8C19}" type="pres">
      <dgm:prSet presAssocID="{26630D15-FD03-4CB2-953C-BE33F0BE9D43}" presName="root2" presStyleCnt="0"/>
      <dgm:spPr/>
    </dgm:pt>
    <dgm:pt modelId="{04260815-1F46-4E28-948F-DFE01AF9DF80}" type="pres">
      <dgm:prSet presAssocID="{26630D15-FD03-4CB2-953C-BE33F0BE9D43}" presName="LevelTwoTextNode" presStyleLbl="node3" presStyleIdx="3" presStyleCnt="4" custScaleX="166940" custLinFactNeighborX="-19076" custLinFactNeighborY="-115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08381F0F-858A-4BD9-83A7-93EF23DEDED5}" type="pres">
      <dgm:prSet presAssocID="{26630D15-FD03-4CB2-953C-BE33F0BE9D43}" presName="level3hierChild" presStyleCnt="0"/>
      <dgm:spPr/>
    </dgm:pt>
  </dgm:ptLst>
  <dgm:cxnLst>
    <dgm:cxn modelId="{79ACE51F-B5F8-451D-8DD4-4541CAF41FDC}" type="presOf" srcId="{76F62E25-EE89-4989-B787-088DA6FBB379}" destId="{5373FA5E-05DD-429C-A681-E5D30BA3C06A}" srcOrd="0" destOrd="0" presId="urn:microsoft.com/office/officeart/2005/8/layout/hierarchy2"/>
    <dgm:cxn modelId="{87C78E25-538F-4F8A-8F6A-BE5B2CECE812}" type="presOf" srcId="{9ED77F15-F0F3-4F44-B955-B9AEA60A76F8}" destId="{D93C1F59-E040-4F6E-B678-1DEDD5C1100B}" srcOrd="0" destOrd="0" presId="urn:microsoft.com/office/officeart/2005/8/layout/hierarchy2"/>
    <dgm:cxn modelId="{AD880C1C-C868-4757-BC2E-E10157C5D543}" srcId="{D97BEB82-E473-48F3-AB73-F145E146DB19}" destId="{E7A81856-D737-460D-BD63-D41343A55BF9}" srcOrd="0" destOrd="0" parTransId="{C4407706-7DA6-441C-8231-C2DBA54AB6B7}" sibTransId="{007D0745-BA3D-4490-9FA7-BEF4EFF50D32}"/>
    <dgm:cxn modelId="{4D995559-CCDD-4FEC-A00D-94A50C0071F9}" type="presOf" srcId="{DF59F0DA-2A9B-4605-A9D2-6063DD74297C}" destId="{0DD5D992-5D15-4513-9311-9AC4E6440556}" srcOrd="1" destOrd="0" presId="urn:microsoft.com/office/officeart/2005/8/layout/hierarchy2"/>
    <dgm:cxn modelId="{FCAC4910-EFCC-47AC-A0F3-8661B415B3D3}" type="presOf" srcId="{8C42A2B1-E152-44E6-BC44-65474112D85C}" destId="{0EFD61FC-61D4-49E4-A86A-4D3126094FBB}" srcOrd="1" destOrd="0" presId="urn:microsoft.com/office/officeart/2005/8/layout/hierarchy2"/>
    <dgm:cxn modelId="{2BA9D511-5A2A-40D1-8200-582522520D21}" srcId="{76F62E25-EE89-4989-B787-088DA6FBB379}" destId="{26630D15-FD03-4CB2-953C-BE33F0BE9D43}" srcOrd="0" destOrd="0" parTransId="{DF59F0DA-2A9B-4605-A9D2-6063DD74297C}" sibTransId="{3328AF6F-F164-42F9-99D4-4F0C41A18248}"/>
    <dgm:cxn modelId="{735589F6-DCF3-4FAE-9351-4617246A5881}" type="presOf" srcId="{05E51B90-A76A-4F85-9CD1-8A94CF9BBD59}" destId="{8FB8BCF8-9512-4F40-8E96-1B626AAF7AD0}" srcOrd="1" destOrd="0" presId="urn:microsoft.com/office/officeart/2005/8/layout/hierarchy2"/>
    <dgm:cxn modelId="{FD1731A9-941F-48F8-816E-1D0C680843A0}" type="presOf" srcId="{2378724E-24DB-4CEF-940E-8E3313A5E3D4}" destId="{7B1A1C75-0F4E-465F-BF5B-AA55740C39E6}" srcOrd="0" destOrd="0" presId="urn:microsoft.com/office/officeart/2005/8/layout/hierarchy2"/>
    <dgm:cxn modelId="{A88456F5-63B8-45BA-B64D-B38C0DCCB284}" srcId="{2378724E-24DB-4CEF-940E-8E3313A5E3D4}" destId="{D97BEB82-E473-48F3-AB73-F145E146DB19}" srcOrd="0" destOrd="0" parTransId="{05E51B90-A76A-4F85-9CD1-8A94CF9BBD59}" sibTransId="{A9EDF35F-9AAD-4DD5-BAF8-B6AD4E8C19C1}"/>
    <dgm:cxn modelId="{B05D0CC9-9B44-455D-984A-94D65A931E46}" type="presOf" srcId="{AAC6B419-F5FF-4855-A7DE-FE0F1A0984EF}" destId="{2900817C-0178-4456-97CE-2AFAB532B5AF}" srcOrd="0" destOrd="0" presId="urn:microsoft.com/office/officeart/2005/8/layout/hierarchy2"/>
    <dgm:cxn modelId="{FA9C46E4-6F72-4310-AAA8-8659F66B69AB}" type="presOf" srcId="{8C42A2B1-E152-44E6-BC44-65474112D85C}" destId="{5123402C-A8F1-4090-97A2-AEB034C90544}" srcOrd="0" destOrd="0" presId="urn:microsoft.com/office/officeart/2005/8/layout/hierarchy2"/>
    <dgm:cxn modelId="{904D4C87-A2E3-4305-8DE6-A441B0AD489E}" type="presOf" srcId="{E7A81856-D737-460D-BD63-D41343A55BF9}" destId="{4BFDB0C0-003F-4B40-A60B-CDDF0F5CC1DF}" srcOrd="0" destOrd="0" presId="urn:microsoft.com/office/officeart/2005/8/layout/hierarchy2"/>
    <dgm:cxn modelId="{AA100422-E839-44AA-8781-F5F6DAFB8D70}" srcId="{AAC6B419-F5FF-4855-A7DE-FE0F1A0984EF}" destId="{A8D72252-5975-42F7-BF84-6C8C44149BED}" srcOrd="0" destOrd="0" parTransId="{8C42A2B1-E152-44E6-BC44-65474112D85C}" sibTransId="{485FD9A6-C2A2-4D41-9B24-5D96C3CD9ABB}"/>
    <dgm:cxn modelId="{9A4D60D8-EFCC-4794-8C8B-C6FFB97FBE02}" type="presOf" srcId="{3AF95E20-4297-4358-B28A-5DDEB6471497}" destId="{51506C63-0B44-4DB6-9B7E-65470B775ACF}" srcOrd="0" destOrd="0" presId="urn:microsoft.com/office/officeart/2005/8/layout/hierarchy2"/>
    <dgm:cxn modelId="{94593B40-901F-4886-84FD-54AA5A062CE6}" type="presOf" srcId="{DF59F0DA-2A9B-4605-A9D2-6063DD74297C}" destId="{08C62F9E-2FB5-423E-A3FB-075F029F7849}" srcOrd="0" destOrd="0" presId="urn:microsoft.com/office/officeart/2005/8/layout/hierarchy2"/>
    <dgm:cxn modelId="{11AF8A31-E978-4015-AA93-E957FB590787}" type="presOf" srcId="{C4407706-7DA6-441C-8231-C2DBA54AB6B7}" destId="{D3C0A80B-63CD-4B71-824D-078312A8A095}" srcOrd="1" destOrd="0" presId="urn:microsoft.com/office/officeart/2005/8/layout/hierarchy2"/>
    <dgm:cxn modelId="{FAEB5D80-3475-463A-BBF9-B1B01E32B7F4}" type="presOf" srcId="{96194C6B-4CD5-44BA-84D8-865C67969E32}" destId="{55103BB9-B800-4062-85AA-6F07DEB23B0E}" srcOrd="1" destOrd="0" presId="urn:microsoft.com/office/officeart/2005/8/layout/hierarchy2"/>
    <dgm:cxn modelId="{8BBA1EEE-44C2-47DB-8F2C-A74BFFA2C3E1}" type="presOf" srcId="{C4407706-7DA6-441C-8231-C2DBA54AB6B7}" destId="{93A82FED-5AEC-48AB-9455-7FFA9279535C}" srcOrd="0" destOrd="0" presId="urn:microsoft.com/office/officeart/2005/8/layout/hierarchy2"/>
    <dgm:cxn modelId="{12F56DA0-8F40-4F24-A12D-D0260E4F89BD}" srcId="{2378724E-24DB-4CEF-940E-8E3313A5E3D4}" destId="{AAC6B419-F5FF-4855-A7DE-FE0F1A0984EF}" srcOrd="2" destOrd="0" parTransId="{B59FC744-1FEF-4B8C-8F95-A09C743A3B95}" sibTransId="{0370211F-C60E-45FC-8A0F-6020BD37EDAA}"/>
    <dgm:cxn modelId="{4AEC6B2C-041A-449B-8C72-6C3D13384BD6}" type="presOf" srcId="{96194C6B-4CD5-44BA-84D8-865C67969E32}" destId="{4302DC35-6AD2-43B2-BFC0-20D1BBAED160}" srcOrd="0" destOrd="0" presId="urn:microsoft.com/office/officeart/2005/8/layout/hierarchy2"/>
    <dgm:cxn modelId="{A19A0B3E-55E3-4B78-A12C-E0A11DB32A48}" srcId="{622D6646-F6EA-4F23-A69F-C19211F11E51}" destId="{3AF95E20-4297-4358-B28A-5DDEB6471497}" srcOrd="0" destOrd="0" parTransId="{9ED77F15-F0F3-4F44-B955-B9AEA60A76F8}" sibTransId="{19EE5281-5E1B-4640-B9B8-AB0144519032}"/>
    <dgm:cxn modelId="{7B5A43F0-996E-4D00-B174-CF0B9542F3C8}" type="presOf" srcId="{05E51B90-A76A-4F85-9CD1-8A94CF9BBD59}" destId="{7163B46B-7130-45D6-99ED-18A632AF7136}" srcOrd="0" destOrd="0" presId="urn:microsoft.com/office/officeart/2005/8/layout/hierarchy2"/>
    <dgm:cxn modelId="{8AB26082-0270-4E1D-8906-53AC3FCFBC9D}" type="presOf" srcId="{A8D72252-5975-42F7-BF84-6C8C44149BED}" destId="{0DCB58D5-9BCC-476B-9E25-2E78E04F75EE}" srcOrd="0" destOrd="0" presId="urn:microsoft.com/office/officeart/2005/8/layout/hierarchy2"/>
    <dgm:cxn modelId="{E67478C6-972E-4D65-B4E5-E98F6D18B9BF}" type="presOf" srcId="{B59FC744-1FEF-4B8C-8F95-A09C743A3B95}" destId="{2B7E3ABF-2533-4699-AA91-16AA02ECB928}" srcOrd="0" destOrd="0" presId="urn:microsoft.com/office/officeart/2005/8/layout/hierarchy2"/>
    <dgm:cxn modelId="{A01D5C20-6E6E-416D-A310-6F8AC2DE956E}" type="presOf" srcId="{5906AAED-F3EA-4C2E-99BB-330BBE53CF08}" destId="{A5510F2C-A77F-414F-BA70-7C05F5B78B59}" srcOrd="1" destOrd="0" presId="urn:microsoft.com/office/officeart/2005/8/layout/hierarchy2"/>
    <dgm:cxn modelId="{47EFF025-59A2-4BB9-9886-CAB893459A81}" type="presOf" srcId="{5906AAED-F3EA-4C2E-99BB-330BBE53CF08}" destId="{BBB79747-5063-4476-B55A-D755D4746A25}" srcOrd="0" destOrd="0" presId="urn:microsoft.com/office/officeart/2005/8/layout/hierarchy2"/>
    <dgm:cxn modelId="{B1F63604-5E0B-4753-9487-DDD960446EC1}" type="presOf" srcId="{9ED77F15-F0F3-4F44-B955-B9AEA60A76F8}" destId="{1FC7A512-1E99-473C-840A-8290E112BECA}" srcOrd="1" destOrd="0" presId="urn:microsoft.com/office/officeart/2005/8/layout/hierarchy2"/>
    <dgm:cxn modelId="{16632886-6F4F-4D8A-AC11-B63FB2352728}" srcId="{2378724E-24DB-4CEF-940E-8E3313A5E3D4}" destId="{76F62E25-EE89-4989-B787-088DA6FBB379}" srcOrd="3" destOrd="0" parTransId="{96194C6B-4CD5-44BA-84D8-865C67969E32}" sibTransId="{9E8AD688-E281-4D05-B3D5-2BAD7B969EEE}"/>
    <dgm:cxn modelId="{AEEB6A19-A56B-41D1-94E1-E5ED7A9B1934}" type="presOf" srcId="{4A86484C-0A70-4366-9C87-90D1B65456C5}" destId="{3CA97123-5610-4D12-993B-5C8C414768B1}" srcOrd="0" destOrd="0" presId="urn:microsoft.com/office/officeart/2005/8/layout/hierarchy2"/>
    <dgm:cxn modelId="{3926D103-5698-4232-8311-B38225B71EB0}" srcId="{4A86484C-0A70-4366-9C87-90D1B65456C5}" destId="{2378724E-24DB-4CEF-940E-8E3313A5E3D4}" srcOrd="0" destOrd="0" parTransId="{3B6A0E3C-5919-4C07-9336-9912728D7E79}" sibTransId="{A0926B10-322F-4090-820C-1188955187E0}"/>
    <dgm:cxn modelId="{1E670AF7-361F-4795-968F-9E0BD07FB71D}" type="presOf" srcId="{B59FC744-1FEF-4B8C-8F95-A09C743A3B95}" destId="{BA91CC65-721C-4B12-9CC5-764A60E8084D}" srcOrd="1" destOrd="0" presId="urn:microsoft.com/office/officeart/2005/8/layout/hierarchy2"/>
    <dgm:cxn modelId="{AF897ECA-9ACE-41AE-8417-AA89142DC071}" srcId="{2378724E-24DB-4CEF-940E-8E3313A5E3D4}" destId="{622D6646-F6EA-4F23-A69F-C19211F11E51}" srcOrd="1" destOrd="0" parTransId="{5906AAED-F3EA-4C2E-99BB-330BBE53CF08}" sibTransId="{9177C4B6-6B0E-4595-BBB2-5960D64E8031}"/>
    <dgm:cxn modelId="{BD98BAA4-A895-4D19-AA48-58FBAFD447D7}" type="presOf" srcId="{26630D15-FD03-4CB2-953C-BE33F0BE9D43}" destId="{04260815-1F46-4E28-948F-DFE01AF9DF80}" srcOrd="0" destOrd="0" presId="urn:microsoft.com/office/officeart/2005/8/layout/hierarchy2"/>
    <dgm:cxn modelId="{25251168-B675-446C-8375-9447F765A822}" type="presOf" srcId="{622D6646-F6EA-4F23-A69F-C19211F11E51}" destId="{1E263438-FD70-445C-B0B2-EBFF1E96F842}" srcOrd="0" destOrd="0" presId="urn:microsoft.com/office/officeart/2005/8/layout/hierarchy2"/>
    <dgm:cxn modelId="{D691E387-23FE-4B50-9EE7-2E8C4FA49FA2}" type="presOf" srcId="{D97BEB82-E473-48F3-AB73-F145E146DB19}" destId="{FF5DFBC9-AE76-4F04-9D24-C6E1FB87067F}" srcOrd="0" destOrd="0" presId="urn:microsoft.com/office/officeart/2005/8/layout/hierarchy2"/>
    <dgm:cxn modelId="{6C3F3826-518D-4C62-BC2A-236F8E0AEC22}" type="presParOf" srcId="{3CA97123-5610-4D12-993B-5C8C414768B1}" destId="{EF278B4C-7B07-445C-B96E-34792E27E976}" srcOrd="0" destOrd="0" presId="urn:microsoft.com/office/officeart/2005/8/layout/hierarchy2"/>
    <dgm:cxn modelId="{102CA433-E26D-48AD-80ED-52DF59B43A57}" type="presParOf" srcId="{EF278B4C-7B07-445C-B96E-34792E27E976}" destId="{7B1A1C75-0F4E-465F-BF5B-AA55740C39E6}" srcOrd="0" destOrd="0" presId="urn:microsoft.com/office/officeart/2005/8/layout/hierarchy2"/>
    <dgm:cxn modelId="{5C0280FE-9631-4EA2-979D-5DBA8EA347AB}" type="presParOf" srcId="{EF278B4C-7B07-445C-B96E-34792E27E976}" destId="{64D753E2-CE9B-4A94-A167-0937FE5D9FA8}" srcOrd="1" destOrd="0" presId="urn:microsoft.com/office/officeart/2005/8/layout/hierarchy2"/>
    <dgm:cxn modelId="{61BEED0F-4EA5-4832-A7F7-E8AA87B92487}" type="presParOf" srcId="{64D753E2-CE9B-4A94-A167-0937FE5D9FA8}" destId="{7163B46B-7130-45D6-99ED-18A632AF7136}" srcOrd="0" destOrd="0" presId="urn:microsoft.com/office/officeart/2005/8/layout/hierarchy2"/>
    <dgm:cxn modelId="{75345BA5-1848-4305-8C17-D2102024AB3E}" type="presParOf" srcId="{7163B46B-7130-45D6-99ED-18A632AF7136}" destId="{8FB8BCF8-9512-4F40-8E96-1B626AAF7AD0}" srcOrd="0" destOrd="0" presId="urn:microsoft.com/office/officeart/2005/8/layout/hierarchy2"/>
    <dgm:cxn modelId="{04EC92CE-63D4-470A-8BD8-9CF3C0242605}" type="presParOf" srcId="{64D753E2-CE9B-4A94-A167-0937FE5D9FA8}" destId="{CB51F801-F584-4558-8809-954E8B4D0495}" srcOrd="1" destOrd="0" presId="urn:microsoft.com/office/officeart/2005/8/layout/hierarchy2"/>
    <dgm:cxn modelId="{E6D9BDF3-14A3-4EB6-85D0-CF52966FF6B0}" type="presParOf" srcId="{CB51F801-F584-4558-8809-954E8B4D0495}" destId="{FF5DFBC9-AE76-4F04-9D24-C6E1FB87067F}" srcOrd="0" destOrd="0" presId="urn:microsoft.com/office/officeart/2005/8/layout/hierarchy2"/>
    <dgm:cxn modelId="{32347D25-9DF4-4CFA-A823-47AF24A3D20B}" type="presParOf" srcId="{CB51F801-F584-4558-8809-954E8B4D0495}" destId="{84D4261A-D3A7-4AE0-9817-517E6B3CF5DF}" srcOrd="1" destOrd="0" presId="urn:microsoft.com/office/officeart/2005/8/layout/hierarchy2"/>
    <dgm:cxn modelId="{1D21F54A-A0BB-4BE4-A902-5A2D9A152D82}" type="presParOf" srcId="{84D4261A-D3A7-4AE0-9817-517E6B3CF5DF}" destId="{93A82FED-5AEC-48AB-9455-7FFA9279535C}" srcOrd="0" destOrd="0" presId="urn:microsoft.com/office/officeart/2005/8/layout/hierarchy2"/>
    <dgm:cxn modelId="{71A37845-B76D-47AA-AC37-3123DAA9CF59}" type="presParOf" srcId="{93A82FED-5AEC-48AB-9455-7FFA9279535C}" destId="{D3C0A80B-63CD-4B71-824D-078312A8A095}" srcOrd="0" destOrd="0" presId="urn:microsoft.com/office/officeart/2005/8/layout/hierarchy2"/>
    <dgm:cxn modelId="{4816CC24-D7E5-41A0-9B28-F0B6360F0312}" type="presParOf" srcId="{84D4261A-D3A7-4AE0-9817-517E6B3CF5DF}" destId="{0A85128A-2FB2-45DF-A81C-EF8A19F86A20}" srcOrd="1" destOrd="0" presId="urn:microsoft.com/office/officeart/2005/8/layout/hierarchy2"/>
    <dgm:cxn modelId="{7FA14230-EA70-408B-946B-F3A4585E303C}" type="presParOf" srcId="{0A85128A-2FB2-45DF-A81C-EF8A19F86A20}" destId="{4BFDB0C0-003F-4B40-A60B-CDDF0F5CC1DF}" srcOrd="0" destOrd="0" presId="urn:microsoft.com/office/officeart/2005/8/layout/hierarchy2"/>
    <dgm:cxn modelId="{0437F440-A76A-4F9B-9711-EB2CF5FC04E9}" type="presParOf" srcId="{0A85128A-2FB2-45DF-A81C-EF8A19F86A20}" destId="{41D12952-D4B9-41BC-AC55-2F13BAA372E3}" srcOrd="1" destOrd="0" presId="urn:microsoft.com/office/officeart/2005/8/layout/hierarchy2"/>
    <dgm:cxn modelId="{4DFF3FA8-B416-4315-B7D3-19558B3CD2AB}" type="presParOf" srcId="{64D753E2-CE9B-4A94-A167-0937FE5D9FA8}" destId="{BBB79747-5063-4476-B55A-D755D4746A25}" srcOrd="2" destOrd="0" presId="urn:microsoft.com/office/officeart/2005/8/layout/hierarchy2"/>
    <dgm:cxn modelId="{97D26EB6-C3E6-4C70-ACC1-3AA6AB2714BE}" type="presParOf" srcId="{BBB79747-5063-4476-B55A-D755D4746A25}" destId="{A5510F2C-A77F-414F-BA70-7C05F5B78B59}" srcOrd="0" destOrd="0" presId="urn:microsoft.com/office/officeart/2005/8/layout/hierarchy2"/>
    <dgm:cxn modelId="{C317E391-B5DA-47F8-A671-ECE7A4CDC710}" type="presParOf" srcId="{64D753E2-CE9B-4A94-A167-0937FE5D9FA8}" destId="{0668B382-1C4C-4A7A-A9CD-C2E7B79F5691}" srcOrd="3" destOrd="0" presId="urn:microsoft.com/office/officeart/2005/8/layout/hierarchy2"/>
    <dgm:cxn modelId="{6EF93339-77AA-42B8-8CB3-36A3171F44C4}" type="presParOf" srcId="{0668B382-1C4C-4A7A-A9CD-C2E7B79F5691}" destId="{1E263438-FD70-445C-B0B2-EBFF1E96F842}" srcOrd="0" destOrd="0" presId="urn:microsoft.com/office/officeart/2005/8/layout/hierarchy2"/>
    <dgm:cxn modelId="{C5644FB0-B02C-44BF-A0AB-06130637C607}" type="presParOf" srcId="{0668B382-1C4C-4A7A-A9CD-C2E7B79F5691}" destId="{8DE8FB8F-80EC-471D-83DE-9E105AA4ED0B}" srcOrd="1" destOrd="0" presId="urn:microsoft.com/office/officeart/2005/8/layout/hierarchy2"/>
    <dgm:cxn modelId="{038A1028-27AE-42B4-A718-4FC13D69E4EF}" type="presParOf" srcId="{8DE8FB8F-80EC-471D-83DE-9E105AA4ED0B}" destId="{D93C1F59-E040-4F6E-B678-1DEDD5C1100B}" srcOrd="0" destOrd="0" presId="urn:microsoft.com/office/officeart/2005/8/layout/hierarchy2"/>
    <dgm:cxn modelId="{B538362F-30EB-467A-8595-F13DCD0FAC05}" type="presParOf" srcId="{D93C1F59-E040-4F6E-B678-1DEDD5C1100B}" destId="{1FC7A512-1E99-473C-840A-8290E112BECA}" srcOrd="0" destOrd="0" presId="urn:microsoft.com/office/officeart/2005/8/layout/hierarchy2"/>
    <dgm:cxn modelId="{246629BF-63FB-4573-95F1-50626960D58A}" type="presParOf" srcId="{8DE8FB8F-80EC-471D-83DE-9E105AA4ED0B}" destId="{00BF9AB9-D207-4B0E-90BA-8D06F222BFD1}" srcOrd="1" destOrd="0" presId="urn:microsoft.com/office/officeart/2005/8/layout/hierarchy2"/>
    <dgm:cxn modelId="{357003B1-16D5-4E6D-9EBB-929E612C480F}" type="presParOf" srcId="{00BF9AB9-D207-4B0E-90BA-8D06F222BFD1}" destId="{51506C63-0B44-4DB6-9B7E-65470B775ACF}" srcOrd="0" destOrd="0" presId="urn:microsoft.com/office/officeart/2005/8/layout/hierarchy2"/>
    <dgm:cxn modelId="{4EA7466A-20BD-4B61-9838-85FC4161A9D0}" type="presParOf" srcId="{00BF9AB9-D207-4B0E-90BA-8D06F222BFD1}" destId="{1B691923-EE37-418E-AF5F-E50FC39BA84F}" srcOrd="1" destOrd="0" presId="urn:microsoft.com/office/officeart/2005/8/layout/hierarchy2"/>
    <dgm:cxn modelId="{329D3E21-1C51-4858-866E-E525C1AD6FDC}" type="presParOf" srcId="{64D753E2-CE9B-4A94-A167-0937FE5D9FA8}" destId="{2B7E3ABF-2533-4699-AA91-16AA02ECB928}" srcOrd="4" destOrd="0" presId="urn:microsoft.com/office/officeart/2005/8/layout/hierarchy2"/>
    <dgm:cxn modelId="{2618C16C-2D12-4420-8663-BB7377B8765B}" type="presParOf" srcId="{2B7E3ABF-2533-4699-AA91-16AA02ECB928}" destId="{BA91CC65-721C-4B12-9CC5-764A60E8084D}" srcOrd="0" destOrd="0" presId="urn:microsoft.com/office/officeart/2005/8/layout/hierarchy2"/>
    <dgm:cxn modelId="{9DE21A78-10A3-4416-A08D-38B685BE1C8B}" type="presParOf" srcId="{64D753E2-CE9B-4A94-A167-0937FE5D9FA8}" destId="{63933CD2-C4A7-4205-8564-1BB426410E47}" srcOrd="5" destOrd="0" presId="urn:microsoft.com/office/officeart/2005/8/layout/hierarchy2"/>
    <dgm:cxn modelId="{21B22EFD-7CD3-4BC8-B588-2B15F71E71F6}" type="presParOf" srcId="{63933CD2-C4A7-4205-8564-1BB426410E47}" destId="{2900817C-0178-4456-97CE-2AFAB532B5AF}" srcOrd="0" destOrd="0" presId="urn:microsoft.com/office/officeart/2005/8/layout/hierarchy2"/>
    <dgm:cxn modelId="{C77CF8E0-5999-4EDF-81A0-846F893FFD2B}" type="presParOf" srcId="{63933CD2-C4A7-4205-8564-1BB426410E47}" destId="{DB9F88A8-E52C-4871-9655-7DBB73D68DE2}" srcOrd="1" destOrd="0" presId="urn:microsoft.com/office/officeart/2005/8/layout/hierarchy2"/>
    <dgm:cxn modelId="{3B787FAC-171E-4E21-B0F4-72F82B991ED4}" type="presParOf" srcId="{DB9F88A8-E52C-4871-9655-7DBB73D68DE2}" destId="{5123402C-A8F1-4090-97A2-AEB034C90544}" srcOrd="0" destOrd="0" presId="urn:microsoft.com/office/officeart/2005/8/layout/hierarchy2"/>
    <dgm:cxn modelId="{544BDC97-583C-4A7E-BA91-2EA9813CF852}" type="presParOf" srcId="{5123402C-A8F1-4090-97A2-AEB034C90544}" destId="{0EFD61FC-61D4-49E4-A86A-4D3126094FBB}" srcOrd="0" destOrd="0" presId="urn:microsoft.com/office/officeart/2005/8/layout/hierarchy2"/>
    <dgm:cxn modelId="{33EBE8C7-A8DF-461B-BC41-C395A6615B91}" type="presParOf" srcId="{DB9F88A8-E52C-4871-9655-7DBB73D68DE2}" destId="{BD8D8187-ADAF-4978-934E-164E7A7809C1}" srcOrd="1" destOrd="0" presId="urn:microsoft.com/office/officeart/2005/8/layout/hierarchy2"/>
    <dgm:cxn modelId="{48E4C611-2F76-4439-A672-6223D9EAF344}" type="presParOf" srcId="{BD8D8187-ADAF-4978-934E-164E7A7809C1}" destId="{0DCB58D5-9BCC-476B-9E25-2E78E04F75EE}" srcOrd="0" destOrd="0" presId="urn:microsoft.com/office/officeart/2005/8/layout/hierarchy2"/>
    <dgm:cxn modelId="{0B0DDEF9-473A-4E01-94B6-8C15980E1C61}" type="presParOf" srcId="{BD8D8187-ADAF-4978-934E-164E7A7809C1}" destId="{2739D077-D8F5-41D1-9A38-3DA928C6F4AB}" srcOrd="1" destOrd="0" presId="urn:microsoft.com/office/officeart/2005/8/layout/hierarchy2"/>
    <dgm:cxn modelId="{81C174D3-756E-4C41-A200-FC741369E8E9}" type="presParOf" srcId="{64D753E2-CE9B-4A94-A167-0937FE5D9FA8}" destId="{4302DC35-6AD2-43B2-BFC0-20D1BBAED160}" srcOrd="6" destOrd="0" presId="urn:microsoft.com/office/officeart/2005/8/layout/hierarchy2"/>
    <dgm:cxn modelId="{619EE780-D611-4DBC-AA79-C5D6269B3A58}" type="presParOf" srcId="{4302DC35-6AD2-43B2-BFC0-20D1BBAED160}" destId="{55103BB9-B800-4062-85AA-6F07DEB23B0E}" srcOrd="0" destOrd="0" presId="urn:microsoft.com/office/officeart/2005/8/layout/hierarchy2"/>
    <dgm:cxn modelId="{CBC40139-DE24-4BDD-8E6F-831F647668E1}" type="presParOf" srcId="{64D753E2-CE9B-4A94-A167-0937FE5D9FA8}" destId="{62FFE765-A909-4BCA-B8C7-41993B4D2386}" srcOrd="7" destOrd="0" presId="urn:microsoft.com/office/officeart/2005/8/layout/hierarchy2"/>
    <dgm:cxn modelId="{04A80C8B-A5DE-4036-85D7-1CBABA2B986D}" type="presParOf" srcId="{62FFE765-A909-4BCA-B8C7-41993B4D2386}" destId="{5373FA5E-05DD-429C-A681-E5D30BA3C06A}" srcOrd="0" destOrd="0" presId="urn:microsoft.com/office/officeart/2005/8/layout/hierarchy2"/>
    <dgm:cxn modelId="{9BA0D739-1D17-4A68-B843-709400E8BFE7}" type="presParOf" srcId="{62FFE765-A909-4BCA-B8C7-41993B4D2386}" destId="{9E550E5A-3280-41F2-97A8-2D95BF48E354}" srcOrd="1" destOrd="0" presId="urn:microsoft.com/office/officeart/2005/8/layout/hierarchy2"/>
    <dgm:cxn modelId="{D8114E9F-16AF-40A7-89EC-09D558EB45D3}" type="presParOf" srcId="{9E550E5A-3280-41F2-97A8-2D95BF48E354}" destId="{08C62F9E-2FB5-423E-A3FB-075F029F7849}" srcOrd="0" destOrd="0" presId="urn:microsoft.com/office/officeart/2005/8/layout/hierarchy2"/>
    <dgm:cxn modelId="{D029A12E-7C5C-4B00-9A76-5A92FC51B44B}" type="presParOf" srcId="{08C62F9E-2FB5-423E-A3FB-075F029F7849}" destId="{0DD5D992-5D15-4513-9311-9AC4E6440556}" srcOrd="0" destOrd="0" presId="urn:microsoft.com/office/officeart/2005/8/layout/hierarchy2"/>
    <dgm:cxn modelId="{F5B096C0-7ABF-48F7-979E-4564658F9317}" type="presParOf" srcId="{9E550E5A-3280-41F2-97A8-2D95BF48E354}" destId="{222B9375-37D0-4AB6-A62D-4C78E84A8C19}" srcOrd="1" destOrd="0" presId="urn:microsoft.com/office/officeart/2005/8/layout/hierarchy2"/>
    <dgm:cxn modelId="{3ACB6D63-B805-4D6B-AEFE-AFDB4002161F}" type="presParOf" srcId="{222B9375-37D0-4AB6-A62D-4C78E84A8C19}" destId="{04260815-1F46-4E28-948F-DFE01AF9DF80}" srcOrd="0" destOrd="0" presId="urn:microsoft.com/office/officeart/2005/8/layout/hierarchy2"/>
    <dgm:cxn modelId="{FCF99A1D-F6D9-4D95-85AF-63BD93ED7CE4}" type="presParOf" srcId="{222B9375-37D0-4AB6-A62D-4C78E84A8C19}" destId="{08381F0F-858A-4BD9-83A7-93EF23DEDED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770C7C-F0F7-4E9F-B369-CF5F44DC542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B39E85-1305-4828-9751-2D354CBA65E5}">
      <dgm:prSet phldrT="[Texto]"/>
      <dgm:spPr/>
      <dgm:t>
        <a:bodyPr/>
        <a:lstStyle/>
        <a:p>
          <a:r>
            <a:rPr lang="es-ES" dirty="0"/>
            <a:t>Minerales primarios </a:t>
          </a:r>
        </a:p>
      </dgm:t>
    </dgm:pt>
    <dgm:pt modelId="{5684BA3D-E1B1-490A-BBEE-7293812DE404}" type="parTrans" cxnId="{A3D22D17-34F8-481D-8812-867A31B1C6A3}">
      <dgm:prSet/>
      <dgm:spPr/>
      <dgm:t>
        <a:bodyPr/>
        <a:lstStyle/>
        <a:p>
          <a:endParaRPr lang="es-ES"/>
        </a:p>
      </dgm:t>
    </dgm:pt>
    <dgm:pt modelId="{FC273584-0463-431D-9C4F-6B964E59E97D}" type="sibTrans" cxnId="{A3D22D17-34F8-481D-8812-867A31B1C6A3}">
      <dgm:prSet/>
      <dgm:spPr/>
      <dgm:t>
        <a:bodyPr/>
        <a:lstStyle/>
        <a:p>
          <a:endParaRPr lang="es-ES"/>
        </a:p>
      </dgm:t>
    </dgm:pt>
    <dgm:pt modelId="{39AF7ECA-71C4-4D2D-ADE4-F69723C37EBD}">
      <dgm:prSet phldrT="[Texto]" custT="1"/>
      <dgm:spPr/>
      <dgm:t>
        <a:bodyPr/>
        <a:lstStyle/>
        <a:p>
          <a:r>
            <a:rPr lang="es-ES" sz="2000" dirty="0"/>
            <a:t>Desintegración </a:t>
          </a:r>
        </a:p>
      </dgm:t>
    </dgm:pt>
    <dgm:pt modelId="{A6796357-2DFD-4165-8C57-6AFB5C540BE1}" type="parTrans" cxnId="{5E799C2F-BB31-4626-A4D7-677FDFBBD462}">
      <dgm:prSet/>
      <dgm:spPr/>
      <dgm:t>
        <a:bodyPr/>
        <a:lstStyle/>
        <a:p>
          <a:endParaRPr lang="es-ES"/>
        </a:p>
      </dgm:t>
    </dgm:pt>
    <dgm:pt modelId="{17EECBF4-0A57-4ADF-B1EE-118E85CC1FB3}" type="sibTrans" cxnId="{5E799C2F-BB31-4626-A4D7-677FDFBBD462}">
      <dgm:prSet/>
      <dgm:spPr/>
      <dgm:t>
        <a:bodyPr/>
        <a:lstStyle/>
        <a:p>
          <a:endParaRPr lang="es-ES"/>
        </a:p>
      </dgm:t>
    </dgm:pt>
    <dgm:pt modelId="{E3739919-8A30-47A2-BAFF-20BD96EE48A0}">
      <dgm:prSet phldrT="[Texto]" custT="1"/>
      <dgm:spPr/>
      <dgm:t>
        <a:bodyPr/>
        <a:lstStyle/>
        <a:p>
          <a:r>
            <a:rPr lang="es-ES" sz="2000" dirty="0"/>
            <a:t>Solubilización </a:t>
          </a:r>
        </a:p>
      </dgm:t>
    </dgm:pt>
    <dgm:pt modelId="{14F1C71D-64DA-486F-8D64-A681E405ACC4}" type="parTrans" cxnId="{E4CB33B5-7C47-4F7C-84E3-EC7CD9206CE2}">
      <dgm:prSet/>
      <dgm:spPr/>
      <dgm:t>
        <a:bodyPr/>
        <a:lstStyle/>
        <a:p>
          <a:endParaRPr lang="es-ES"/>
        </a:p>
      </dgm:t>
    </dgm:pt>
    <dgm:pt modelId="{0FF6AACD-B20F-4B29-A4FD-EA9F7EB99AE8}" type="sibTrans" cxnId="{E4CB33B5-7C47-4F7C-84E3-EC7CD9206CE2}">
      <dgm:prSet/>
      <dgm:spPr/>
      <dgm:t>
        <a:bodyPr/>
        <a:lstStyle/>
        <a:p>
          <a:endParaRPr lang="es-ES"/>
        </a:p>
      </dgm:t>
    </dgm:pt>
    <dgm:pt modelId="{5716C26E-09DE-4978-A306-89FEAA611DA9}">
      <dgm:prSet phldrT="[Texto]"/>
      <dgm:spPr/>
      <dgm:t>
        <a:bodyPr/>
        <a:lstStyle/>
        <a:p>
          <a:r>
            <a:rPr lang="es-ES" dirty="0"/>
            <a:t>Materia orgánica </a:t>
          </a:r>
        </a:p>
      </dgm:t>
    </dgm:pt>
    <dgm:pt modelId="{641BD4B3-B544-4DD3-B7D1-41CE90380B04}" type="parTrans" cxnId="{A83FC18C-F337-4AAA-B0B6-FE258870AFD9}">
      <dgm:prSet/>
      <dgm:spPr/>
      <dgm:t>
        <a:bodyPr/>
        <a:lstStyle/>
        <a:p>
          <a:endParaRPr lang="es-ES"/>
        </a:p>
      </dgm:t>
    </dgm:pt>
    <dgm:pt modelId="{DAA1B660-BBC7-4E33-919F-1129E85D87B8}" type="sibTrans" cxnId="{A83FC18C-F337-4AAA-B0B6-FE258870AFD9}">
      <dgm:prSet/>
      <dgm:spPr/>
      <dgm:t>
        <a:bodyPr/>
        <a:lstStyle/>
        <a:p>
          <a:endParaRPr lang="es-ES"/>
        </a:p>
      </dgm:t>
    </dgm:pt>
    <dgm:pt modelId="{5544704D-869B-4AF8-8280-FCF29C6E6FE2}">
      <dgm:prSet phldrT="[Texto]" custT="1"/>
      <dgm:spPr/>
      <dgm:t>
        <a:bodyPr/>
        <a:lstStyle/>
        <a:p>
          <a:r>
            <a:rPr lang="es-ES" sz="2000" dirty="0"/>
            <a:t>Descomposición </a:t>
          </a:r>
        </a:p>
      </dgm:t>
    </dgm:pt>
    <dgm:pt modelId="{DFEDB4A5-EB0C-4A0A-99CA-E3A85028F670}" type="parTrans" cxnId="{FF1E987D-2068-428D-BB37-534D221289EE}">
      <dgm:prSet/>
      <dgm:spPr/>
      <dgm:t>
        <a:bodyPr/>
        <a:lstStyle/>
        <a:p>
          <a:endParaRPr lang="es-ES"/>
        </a:p>
      </dgm:t>
    </dgm:pt>
    <dgm:pt modelId="{7BEB8041-5E5C-4C88-88E8-346613F5BA60}" type="sibTrans" cxnId="{FF1E987D-2068-428D-BB37-534D221289EE}">
      <dgm:prSet/>
      <dgm:spPr/>
      <dgm:t>
        <a:bodyPr/>
        <a:lstStyle/>
        <a:p>
          <a:endParaRPr lang="es-ES"/>
        </a:p>
      </dgm:t>
    </dgm:pt>
    <dgm:pt modelId="{45D0436D-0C93-41C9-83F8-C481076B052A}">
      <dgm:prSet phldrT="[Texto]" custT="1"/>
      <dgm:spPr/>
      <dgm:t>
        <a:bodyPr/>
        <a:lstStyle/>
        <a:p>
          <a:r>
            <a:rPr lang="es-ES" sz="2000" dirty="0"/>
            <a:t>Mineralización </a:t>
          </a:r>
        </a:p>
      </dgm:t>
    </dgm:pt>
    <dgm:pt modelId="{DD016E33-300B-4782-B11D-141111DD26FF}" type="parTrans" cxnId="{4D90BFDC-3BFC-4623-8B7B-B97FFF1935C4}">
      <dgm:prSet/>
      <dgm:spPr/>
      <dgm:t>
        <a:bodyPr/>
        <a:lstStyle/>
        <a:p>
          <a:endParaRPr lang="es-ES"/>
        </a:p>
      </dgm:t>
    </dgm:pt>
    <dgm:pt modelId="{CC748286-358D-4D39-A0CA-C43DEB1A1210}" type="sibTrans" cxnId="{4D90BFDC-3BFC-4623-8B7B-B97FFF1935C4}">
      <dgm:prSet/>
      <dgm:spPr/>
      <dgm:t>
        <a:bodyPr/>
        <a:lstStyle/>
        <a:p>
          <a:endParaRPr lang="es-ES"/>
        </a:p>
      </dgm:t>
    </dgm:pt>
    <dgm:pt modelId="{B777159F-E1D0-4BF9-B9DA-E9265FE57D55}">
      <dgm:prSet phldrT="[Texto]"/>
      <dgm:spPr/>
      <dgm:t>
        <a:bodyPr/>
        <a:lstStyle/>
        <a:p>
          <a:r>
            <a:rPr lang="es-ES" dirty="0"/>
            <a:t>Microorganismos</a:t>
          </a:r>
        </a:p>
      </dgm:t>
    </dgm:pt>
    <dgm:pt modelId="{5A753D0C-A958-4BEE-B7F3-B79488C5B7CC}" type="parTrans" cxnId="{84E57DBF-B23A-4B10-9AF0-AD5BDC73DD59}">
      <dgm:prSet/>
      <dgm:spPr/>
      <dgm:t>
        <a:bodyPr/>
        <a:lstStyle/>
        <a:p>
          <a:endParaRPr lang="es-ES"/>
        </a:p>
      </dgm:t>
    </dgm:pt>
    <dgm:pt modelId="{54C76C16-C306-40F1-BD1F-C753A78A554C}" type="sibTrans" cxnId="{84E57DBF-B23A-4B10-9AF0-AD5BDC73DD59}">
      <dgm:prSet/>
      <dgm:spPr/>
      <dgm:t>
        <a:bodyPr/>
        <a:lstStyle/>
        <a:p>
          <a:endParaRPr lang="es-ES"/>
        </a:p>
      </dgm:t>
    </dgm:pt>
    <dgm:pt modelId="{307851B4-F4E8-4F7E-87DF-346D655FEBA7}">
      <dgm:prSet phldrT="[Texto]" custT="1"/>
      <dgm:spPr/>
      <dgm:t>
        <a:bodyPr/>
        <a:lstStyle/>
        <a:p>
          <a:r>
            <a:rPr lang="es-ES" sz="2000" dirty="0"/>
            <a:t>Inmovilización </a:t>
          </a:r>
        </a:p>
      </dgm:t>
    </dgm:pt>
    <dgm:pt modelId="{88593E87-C023-464E-BA51-A48C1C5EA0D5}" type="parTrans" cxnId="{B34F6F38-006F-446C-BE1D-2827B92AE993}">
      <dgm:prSet/>
      <dgm:spPr/>
      <dgm:t>
        <a:bodyPr/>
        <a:lstStyle/>
        <a:p>
          <a:endParaRPr lang="es-ES"/>
        </a:p>
      </dgm:t>
    </dgm:pt>
    <dgm:pt modelId="{AD44317B-81A0-40DD-934B-079CDA012677}" type="sibTrans" cxnId="{B34F6F38-006F-446C-BE1D-2827B92AE993}">
      <dgm:prSet/>
      <dgm:spPr/>
      <dgm:t>
        <a:bodyPr/>
        <a:lstStyle/>
        <a:p>
          <a:endParaRPr lang="es-ES"/>
        </a:p>
      </dgm:t>
    </dgm:pt>
    <dgm:pt modelId="{D2AF7975-18CF-4345-B988-F52843A1EDCA}">
      <dgm:prSet phldrT="[Texto]" custT="1"/>
      <dgm:spPr/>
      <dgm:t>
        <a:bodyPr/>
        <a:lstStyle/>
        <a:p>
          <a:r>
            <a:rPr lang="es-ES" sz="2000" dirty="0"/>
            <a:t>Humificación </a:t>
          </a:r>
        </a:p>
      </dgm:t>
    </dgm:pt>
    <dgm:pt modelId="{5D7530BF-5A12-472D-B452-007F8E283B8E}" type="parTrans" cxnId="{2D897B61-235E-40E7-B9D5-9E91F3475408}">
      <dgm:prSet/>
      <dgm:spPr/>
      <dgm:t>
        <a:bodyPr/>
        <a:lstStyle/>
        <a:p>
          <a:endParaRPr lang="es-ES"/>
        </a:p>
      </dgm:t>
    </dgm:pt>
    <dgm:pt modelId="{FF16AFD2-113A-4133-9F74-A43E74062687}" type="sibTrans" cxnId="{2D897B61-235E-40E7-B9D5-9E91F3475408}">
      <dgm:prSet/>
      <dgm:spPr/>
      <dgm:t>
        <a:bodyPr/>
        <a:lstStyle/>
        <a:p>
          <a:endParaRPr lang="es-ES"/>
        </a:p>
      </dgm:t>
    </dgm:pt>
    <dgm:pt modelId="{9D60A6B3-98FF-4330-845B-A051AA2BCFBA}" type="pres">
      <dgm:prSet presAssocID="{DE770C7C-F0F7-4E9F-B369-CF5F44DC542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0EE93B98-0D5C-4BB0-9886-BB3A6B58E97F}" type="pres">
      <dgm:prSet presAssocID="{46B39E85-1305-4828-9751-2D354CBA65E5}" presName="circle1" presStyleLbl="node1" presStyleIdx="0" presStyleCnt="3"/>
      <dgm:spPr/>
    </dgm:pt>
    <dgm:pt modelId="{B10E637D-FD8F-41DC-8DCB-7E29A0E8A5EA}" type="pres">
      <dgm:prSet presAssocID="{46B39E85-1305-4828-9751-2D354CBA65E5}" presName="space" presStyleCnt="0"/>
      <dgm:spPr/>
    </dgm:pt>
    <dgm:pt modelId="{E0B46226-915E-4785-9ECB-EF300E0A704D}" type="pres">
      <dgm:prSet presAssocID="{46B39E85-1305-4828-9751-2D354CBA65E5}" presName="rect1" presStyleLbl="alignAcc1" presStyleIdx="0" presStyleCnt="3" custScaleX="112959"/>
      <dgm:spPr/>
      <dgm:t>
        <a:bodyPr/>
        <a:lstStyle/>
        <a:p>
          <a:endParaRPr lang="es-CR"/>
        </a:p>
      </dgm:t>
    </dgm:pt>
    <dgm:pt modelId="{26BE7B87-A7BD-4425-B4BA-6BF4BED54F83}" type="pres">
      <dgm:prSet presAssocID="{5716C26E-09DE-4978-A306-89FEAA611DA9}" presName="vertSpace2" presStyleLbl="node1" presStyleIdx="0" presStyleCnt="3"/>
      <dgm:spPr/>
    </dgm:pt>
    <dgm:pt modelId="{6DB4E137-D5C1-4445-B935-AEDB6BC954B3}" type="pres">
      <dgm:prSet presAssocID="{5716C26E-09DE-4978-A306-89FEAA611DA9}" presName="circle2" presStyleLbl="node1" presStyleIdx="1" presStyleCnt="3"/>
      <dgm:spPr/>
    </dgm:pt>
    <dgm:pt modelId="{80DFD476-B96A-468E-A2FF-47BA6023F524}" type="pres">
      <dgm:prSet presAssocID="{5716C26E-09DE-4978-A306-89FEAA611DA9}" presName="rect2" presStyleLbl="alignAcc1" presStyleIdx="1" presStyleCnt="3" custScaleX="111837" custLinFactNeighborX="1119" custLinFactNeighborY="-1772"/>
      <dgm:spPr/>
      <dgm:t>
        <a:bodyPr/>
        <a:lstStyle/>
        <a:p>
          <a:endParaRPr lang="es-CR"/>
        </a:p>
      </dgm:t>
    </dgm:pt>
    <dgm:pt modelId="{96A861CA-7DB6-42AA-9B80-C6B0346C79C7}" type="pres">
      <dgm:prSet presAssocID="{B777159F-E1D0-4BF9-B9DA-E9265FE57D55}" presName="vertSpace3" presStyleLbl="node1" presStyleIdx="1" presStyleCnt="3"/>
      <dgm:spPr/>
    </dgm:pt>
    <dgm:pt modelId="{4A49B3C3-B52D-4CF7-B08B-08089B424D91}" type="pres">
      <dgm:prSet presAssocID="{B777159F-E1D0-4BF9-B9DA-E9265FE57D55}" presName="circle3" presStyleLbl="node1" presStyleIdx="2" presStyleCnt="3"/>
      <dgm:spPr/>
    </dgm:pt>
    <dgm:pt modelId="{7F7BFE1C-51C0-48E4-BA89-C7F23DC4964C}" type="pres">
      <dgm:prSet presAssocID="{B777159F-E1D0-4BF9-B9DA-E9265FE57D55}" presName="rect3" presStyleLbl="alignAcc1" presStyleIdx="2" presStyleCnt="3" custScaleX="110656" custScaleY="104598" custLinFactNeighborX="-788" custLinFactNeighborY="5760"/>
      <dgm:spPr/>
      <dgm:t>
        <a:bodyPr/>
        <a:lstStyle/>
        <a:p>
          <a:endParaRPr lang="es-CR"/>
        </a:p>
      </dgm:t>
    </dgm:pt>
    <dgm:pt modelId="{5CDE121B-CEE1-492A-A8EA-EAA7DD7569D1}" type="pres">
      <dgm:prSet presAssocID="{46B39E85-1305-4828-9751-2D354CBA65E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585E387-F672-4899-AAFE-FC7F3A3D8CC5}" type="pres">
      <dgm:prSet presAssocID="{46B39E85-1305-4828-9751-2D354CBA65E5}" presName="rect1ChTx" presStyleLbl="alignAcc1" presStyleIdx="2" presStyleCnt="3" custScaleX="113590" custLinFactNeighborX="-1872" custLinFactNeighborY="96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02EFFBB-4198-4DF7-A725-1B01C8608A36}" type="pres">
      <dgm:prSet presAssocID="{5716C26E-09DE-4978-A306-89FEAA611DA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3EE1D23-A298-43C8-9435-A8573042C468}" type="pres">
      <dgm:prSet presAssocID="{5716C26E-09DE-4978-A306-89FEAA611DA9}" presName="rect2ChTx" presStyleLbl="alignAcc1" presStyleIdx="2" presStyleCnt="3" custScaleX="121111" custLinFactNeighborX="962" custLinFactNeighborY="-480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176E39C-35E1-48BD-8F88-FF26006A6467}" type="pres">
      <dgm:prSet presAssocID="{B777159F-E1D0-4BF9-B9DA-E9265FE57D5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B27E29C-7422-462E-B131-84A382A2AD4A}" type="pres">
      <dgm:prSet presAssocID="{B777159F-E1D0-4BF9-B9DA-E9265FE57D55}" presName="rect3ChTx" presStyleLbl="alignAcc1" presStyleIdx="2" presStyleCnt="3" custScaleX="116324" custLinFactNeighborX="-179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E799C2F-BB31-4626-A4D7-677FDFBBD462}" srcId="{46B39E85-1305-4828-9751-2D354CBA65E5}" destId="{39AF7ECA-71C4-4D2D-ADE4-F69723C37EBD}" srcOrd="0" destOrd="0" parTransId="{A6796357-2DFD-4165-8C57-6AFB5C540BE1}" sibTransId="{17EECBF4-0A57-4ADF-B1EE-118E85CC1FB3}"/>
    <dgm:cxn modelId="{42BAD5BF-A62E-41F7-9745-2FA6D267C3F8}" type="presOf" srcId="{307851B4-F4E8-4F7E-87DF-346D655FEBA7}" destId="{4B27E29C-7422-462E-B131-84A382A2AD4A}" srcOrd="0" destOrd="0" presId="urn:microsoft.com/office/officeart/2005/8/layout/target3"/>
    <dgm:cxn modelId="{2D897B61-235E-40E7-B9D5-9E91F3475408}" srcId="{5716C26E-09DE-4978-A306-89FEAA611DA9}" destId="{D2AF7975-18CF-4345-B988-F52843A1EDCA}" srcOrd="1" destOrd="0" parTransId="{5D7530BF-5A12-472D-B452-007F8E283B8E}" sibTransId="{FF16AFD2-113A-4133-9F74-A43E74062687}"/>
    <dgm:cxn modelId="{84E57DBF-B23A-4B10-9AF0-AD5BDC73DD59}" srcId="{DE770C7C-F0F7-4E9F-B369-CF5F44DC5429}" destId="{B777159F-E1D0-4BF9-B9DA-E9265FE57D55}" srcOrd="2" destOrd="0" parTransId="{5A753D0C-A958-4BEE-B7F3-B79488C5B7CC}" sibTransId="{54C76C16-C306-40F1-BD1F-C753A78A554C}"/>
    <dgm:cxn modelId="{D1D3B857-4D07-4EEA-A693-ED34EA06814D}" type="presOf" srcId="{B777159F-E1D0-4BF9-B9DA-E9265FE57D55}" destId="{D176E39C-35E1-48BD-8F88-FF26006A6467}" srcOrd="1" destOrd="0" presId="urn:microsoft.com/office/officeart/2005/8/layout/target3"/>
    <dgm:cxn modelId="{4D90BFDC-3BFC-4623-8B7B-B97FFF1935C4}" srcId="{5716C26E-09DE-4978-A306-89FEAA611DA9}" destId="{45D0436D-0C93-41C9-83F8-C481076B052A}" srcOrd="2" destOrd="0" parTransId="{DD016E33-300B-4782-B11D-141111DD26FF}" sibTransId="{CC748286-358D-4D39-A0CA-C43DEB1A1210}"/>
    <dgm:cxn modelId="{1CE60BEB-1DEF-44DD-8394-F9113CE61F5C}" type="presOf" srcId="{46B39E85-1305-4828-9751-2D354CBA65E5}" destId="{5CDE121B-CEE1-492A-A8EA-EAA7DD7569D1}" srcOrd="1" destOrd="0" presId="urn:microsoft.com/office/officeart/2005/8/layout/target3"/>
    <dgm:cxn modelId="{A3D22D17-34F8-481D-8812-867A31B1C6A3}" srcId="{DE770C7C-F0F7-4E9F-B369-CF5F44DC5429}" destId="{46B39E85-1305-4828-9751-2D354CBA65E5}" srcOrd="0" destOrd="0" parTransId="{5684BA3D-E1B1-490A-BBEE-7293812DE404}" sibTransId="{FC273584-0463-431D-9C4F-6B964E59E97D}"/>
    <dgm:cxn modelId="{1BFFFC63-C2E3-4845-8AFB-487EDC21867C}" type="presOf" srcId="{B777159F-E1D0-4BF9-B9DA-E9265FE57D55}" destId="{7F7BFE1C-51C0-48E4-BA89-C7F23DC4964C}" srcOrd="0" destOrd="0" presId="urn:microsoft.com/office/officeart/2005/8/layout/target3"/>
    <dgm:cxn modelId="{8A831646-B7FF-4B98-96C9-822834F34508}" type="presOf" srcId="{46B39E85-1305-4828-9751-2D354CBA65E5}" destId="{E0B46226-915E-4785-9ECB-EF300E0A704D}" srcOrd="0" destOrd="0" presId="urn:microsoft.com/office/officeart/2005/8/layout/target3"/>
    <dgm:cxn modelId="{3DDC956F-F8E9-4D07-8D9B-344843AFD257}" type="presOf" srcId="{5716C26E-09DE-4978-A306-89FEAA611DA9}" destId="{B02EFFBB-4198-4DF7-A725-1B01C8608A36}" srcOrd="1" destOrd="0" presId="urn:microsoft.com/office/officeart/2005/8/layout/target3"/>
    <dgm:cxn modelId="{A86653CD-9A81-4025-8B48-57B90A217AA6}" type="presOf" srcId="{5544704D-869B-4AF8-8280-FCF29C6E6FE2}" destId="{C3EE1D23-A298-43C8-9435-A8573042C468}" srcOrd="0" destOrd="0" presId="urn:microsoft.com/office/officeart/2005/8/layout/target3"/>
    <dgm:cxn modelId="{69E1EB92-22DA-48A1-B4EA-D043E21D22DE}" type="presOf" srcId="{E3739919-8A30-47A2-BAFF-20BD96EE48A0}" destId="{8585E387-F672-4899-AAFE-FC7F3A3D8CC5}" srcOrd="0" destOrd="1" presId="urn:microsoft.com/office/officeart/2005/8/layout/target3"/>
    <dgm:cxn modelId="{7685F9E2-1F93-4746-9A64-A3A215F2B305}" type="presOf" srcId="{D2AF7975-18CF-4345-B988-F52843A1EDCA}" destId="{C3EE1D23-A298-43C8-9435-A8573042C468}" srcOrd="0" destOrd="1" presId="urn:microsoft.com/office/officeart/2005/8/layout/target3"/>
    <dgm:cxn modelId="{89EE4883-C8FB-455F-9EF7-F8D4F7B0A22F}" type="presOf" srcId="{5716C26E-09DE-4978-A306-89FEAA611DA9}" destId="{80DFD476-B96A-468E-A2FF-47BA6023F524}" srcOrd="0" destOrd="0" presId="urn:microsoft.com/office/officeart/2005/8/layout/target3"/>
    <dgm:cxn modelId="{A83FC18C-F337-4AAA-B0B6-FE258870AFD9}" srcId="{DE770C7C-F0F7-4E9F-B369-CF5F44DC5429}" destId="{5716C26E-09DE-4978-A306-89FEAA611DA9}" srcOrd="1" destOrd="0" parTransId="{641BD4B3-B544-4DD3-B7D1-41CE90380B04}" sibTransId="{DAA1B660-BBC7-4E33-919F-1129E85D87B8}"/>
    <dgm:cxn modelId="{7A12462F-ABEA-42B8-9874-F6CC2EEE2FAE}" type="presOf" srcId="{39AF7ECA-71C4-4D2D-ADE4-F69723C37EBD}" destId="{8585E387-F672-4899-AAFE-FC7F3A3D8CC5}" srcOrd="0" destOrd="0" presId="urn:microsoft.com/office/officeart/2005/8/layout/target3"/>
    <dgm:cxn modelId="{204C920B-0C5D-4BA5-BDA6-DA4E62BEF43A}" type="presOf" srcId="{45D0436D-0C93-41C9-83F8-C481076B052A}" destId="{C3EE1D23-A298-43C8-9435-A8573042C468}" srcOrd="0" destOrd="2" presId="urn:microsoft.com/office/officeart/2005/8/layout/target3"/>
    <dgm:cxn modelId="{FF1E987D-2068-428D-BB37-534D221289EE}" srcId="{5716C26E-09DE-4978-A306-89FEAA611DA9}" destId="{5544704D-869B-4AF8-8280-FCF29C6E6FE2}" srcOrd="0" destOrd="0" parTransId="{DFEDB4A5-EB0C-4A0A-99CA-E3A85028F670}" sibTransId="{7BEB8041-5E5C-4C88-88E8-346613F5BA60}"/>
    <dgm:cxn modelId="{2F92C096-A2B3-4488-8635-3F7BDFE6FB7B}" type="presOf" srcId="{DE770C7C-F0F7-4E9F-B369-CF5F44DC5429}" destId="{9D60A6B3-98FF-4330-845B-A051AA2BCFBA}" srcOrd="0" destOrd="0" presId="urn:microsoft.com/office/officeart/2005/8/layout/target3"/>
    <dgm:cxn modelId="{E4CB33B5-7C47-4F7C-84E3-EC7CD9206CE2}" srcId="{46B39E85-1305-4828-9751-2D354CBA65E5}" destId="{E3739919-8A30-47A2-BAFF-20BD96EE48A0}" srcOrd="1" destOrd="0" parTransId="{14F1C71D-64DA-486F-8D64-A681E405ACC4}" sibTransId="{0FF6AACD-B20F-4B29-A4FD-EA9F7EB99AE8}"/>
    <dgm:cxn modelId="{B34F6F38-006F-446C-BE1D-2827B92AE993}" srcId="{B777159F-E1D0-4BF9-B9DA-E9265FE57D55}" destId="{307851B4-F4E8-4F7E-87DF-346D655FEBA7}" srcOrd="0" destOrd="0" parTransId="{88593E87-C023-464E-BA51-A48C1C5EA0D5}" sibTransId="{AD44317B-81A0-40DD-934B-079CDA012677}"/>
    <dgm:cxn modelId="{1F89439E-8D36-48A1-A3A7-DEBC3EF9FAFE}" type="presParOf" srcId="{9D60A6B3-98FF-4330-845B-A051AA2BCFBA}" destId="{0EE93B98-0D5C-4BB0-9886-BB3A6B58E97F}" srcOrd="0" destOrd="0" presId="urn:microsoft.com/office/officeart/2005/8/layout/target3"/>
    <dgm:cxn modelId="{C29D0688-CBC1-4015-B581-EB3497931323}" type="presParOf" srcId="{9D60A6B3-98FF-4330-845B-A051AA2BCFBA}" destId="{B10E637D-FD8F-41DC-8DCB-7E29A0E8A5EA}" srcOrd="1" destOrd="0" presId="urn:microsoft.com/office/officeart/2005/8/layout/target3"/>
    <dgm:cxn modelId="{4A796251-2DF0-4D44-9E80-95B94C5DB8A1}" type="presParOf" srcId="{9D60A6B3-98FF-4330-845B-A051AA2BCFBA}" destId="{E0B46226-915E-4785-9ECB-EF300E0A704D}" srcOrd="2" destOrd="0" presId="urn:microsoft.com/office/officeart/2005/8/layout/target3"/>
    <dgm:cxn modelId="{B203B35C-D2F5-41C6-B409-26E37094FEA1}" type="presParOf" srcId="{9D60A6B3-98FF-4330-845B-A051AA2BCFBA}" destId="{26BE7B87-A7BD-4425-B4BA-6BF4BED54F83}" srcOrd="3" destOrd="0" presId="urn:microsoft.com/office/officeart/2005/8/layout/target3"/>
    <dgm:cxn modelId="{70235DE7-25EF-4EA3-9FF9-0290028D0752}" type="presParOf" srcId="{9D60A6B3-98FF-4330-845B-A051AA2BCFBA}" destId="{6DB4E137-D5C1-4445-B935-AEDB6BC954B3}" srcOrd="4" destOrd="0" presId="urn:microsoft.com/office/officeart/2005/8/layout/target3"/>
    <dgm:cxn modelId="{2CEC2518-9598-44BD-8DFA-7A0829141AC0}" type="presParOf" srcId="{9D60A6B3-98FF-4330-845B-A051AA2BCFBA}" destId="{80DFD476-B96A-468E-A2FF-47BA6023F524}" srcOrd="5" destOrd="0" presId="urn:microsoft.com/office/officeart/2005/8/layout/target3"/>
    <dgm:cxn modelId="{52A8E8EC-88DF-4113-8326-FA0FC1203525}" type="presParOf" srcId="{9D60A6B3-98FF-4330-845B-A051AA2BCFBA}" destId="{96A861CA-7DB6-42AA-9B80-C6B0346C79C7}" srcOrd="6" destOrd="0" presId="urn:microsoft.com/office/officeart/2005/8/layout/target3"/>
    <dgm:cxn modelId="{F017193A-816C-4A1B-9926-A6B8748954C0}" type="presParOf" srcId="{9D60A6B3-98FF-4330-845B-A051AA2BCFBA}" destId="{4A49B3C3-B52D-4CF7-B08B-08089B424D91}" srcOrd="7" destOrd="0" presId="urn:microsoft.com/office/officeart/2005/8/layout/target3"/>
    <dgm:cxn modelId="{BA4A5EB0-AB77-4492-BCE8-ADE65F659921}" type="presParOf" srcId="{9D60A6B3-98FF-4330-845B-A051AA2BCFBA}" destId="{7F7BFE1C-51C0-48E4-BA89-C7F23DC4964C}" srcOrd="8" destOrd="0" presId="urn:microsoft.com/office/officeart/2005/8/layout/target3"/>
    <dgm:cxn modelId="{4A921254-0656-4A11-80C7-AFFF70AFEAFE}" type="presParOf" srcId="{9D60A6B3-98FF-4330-845B-A051AA2BCFBA}" destId="{5CDE121B-CEE1-492A-A8EA-EAA7DD7569D1}" srcOrd="9" destOrd="0" presId="urn:microsoft.com/office/officeart/2005/8/layout/target3"/>
    <dgm:cxn modelId="{CE03DDBA-238E-4116-8006-7F59FFF8C22D}" type="presParOf" srcId="{9D60A6B3-98FF-4330-845B-A051AA2BCFBA}" destId="{8585E387-F672-4899-AAFE-FC7F3A3D8CC5}" srcOrd="10" destOrd="0" presId="urn:microsoft.com/office/officeart/2005/8/layout/target3"/>
    <dgm:cxn modelId="{9299265D-2AD0-4AA1-87C3-BE3CEABF64A3}" type="presParOf" srcId="{9D60A6B3-98FF-4330-845B-A051AA2BCFBA}" destId="{B02EFFBB-4198-4DF7-A725-1B01C8608A36}" srcOrd="11" destOrd="0" presId="urn:microsoft.com/office/officeart/2005/8/layout/target3"/>
    <dgm:cxn modelId="{A2DA4875-FD2E-4E38-BDEA-56CEC2CFFC72}" type="presParOf" srcId="{9D60A6B3-98FF-4330-845B-A051AA2BCFBA}" destId="{C3EE1D23-A298-43C8-9435-A8573042C468}" srcOrd="12" destOrd="0" presId="urn:microsoft.com/office/officeart/2005/8/layout/target3"/>
    <dgm:cxn modelId="{8E69BF4D-3386-458D-93CD-EE657446FE64}" type="presParOf" srcId="{9D60A6B3-98FF-4330-845B-A051AA2BCFBA}" destId="{D176E39C-35E1-48BD-8F88-FF26006A6467}" srcOrd="13" destOrd="0" presId="urn:microsoft.com/office/officeart/2005/8/layout/target3"/>
    <dgm:cxn modelId="{28794FB3-B909-4FE3-AC93-3A7202184C17}" type="presParOf" srcId="{9D60A6B3-98FF-4330-845B-A051AA2BCFBA}" destId="{4B27E29C-7422-462E-B131-84A382A2AD4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B9AF49-39B8-4AF1-8173-6AAE313465AD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63CA259-E2F7-49B2-8A4B-0F9602401565}">
      <dgm:prSet phldrT="[Texto]" custT="1"/>
      <dgm:spPr/>
      <dgm:t>
        <a:bodyPr/>
        <a:lstStyle/>
        <a:p>
          <a:r>
            <a:rPr lang="es-ES" sz="1600" dirty="0"/>
            <a:t>Complejo Coloidal</a:t>
          </a:r>
        </a:p>
      </dgm:t>
    </dgm:pt>
    <dgm:pt modelId="{DA055C8C-B6C0-4CBB-81D7-47909ED5C419}" type="parTrans" cxnId="{42433426-9BCA-4908-A59D-AE3804E35D6B}">
      <dgm:prSet/>
      <dgm:spPr/>
      <dgm:t>
        <a:bodyPr/>
        <a:lstStyle/>
        <a:p>
          <a:endParaRPr lang="es-ES" sz="1600"/>
        </a:p>
      </dgm:t>
    </dgm:pt>
    <dgm:pt modelId="{7F964169-5E47-4AF6-B097-9873B608A950}" type="sibTrans" cxnId="{42433426-9BCA-4908-A59D-AE3804E35D6B}">
      <dgm:prSet/>
      <dgm:spPr/>
      <dgm:t>
        <a:bodyPr/>
        <a:lstStyle/>
        <a:p>
          <a:endParaRPr lang="es-ES" sz="1600"/>
        </a:p>
      </dgm:t>
    </dgm:pt>
    <dgm:pt modelId="{101DD0C2-9E7F-4AE1-AE87-E7B7516AE176}">
      <dgm:prSet phldrT="[Texto]" custT="1"/>
      <dgm:spPr/>
      <dgm:t>
        <a:bodyPr/>
        <a:lstStyle/>
        <a:p>
          <a:r>
            <a:rPr lang="es-ES" sz="1600" dirty="0"/>
            <a:t>Minerales de arcillo o aluminosilicatos </a:t>
          </a:r>
        </a:p>
      </dgm:t>
    </dgm:pt>
    <dgm:pt modelId="{AC98BE71-3944-41F1-9ADA-808A66CE56AA}" type="parTrans" cxnId="{292DC5D4-9C16-460D-AF03-4CC5D2EAD96B}">
      <dgm:prSet custT="1"/>
      <dgm:spPr/>
      <dgm:t>
        <a:bodyPr/>
        <a:lstStyle/>
        <a:p>
          <a:endParaRPr lang="es-ES" sz="1600"/>
        </a:p>
      </dgm:t>
    </dgm:pt>
    <dgm:pt modelId="{E6FC2154-7AC3-43B5-83DB-415B65992147}" type="sibTrans" cxnId="{292DC5D4-9C16-460D-AF03-4CC5D2EAD96B}">
      <dgm:prSet/>
      <dgm:spPr/>
      <dgm:t>
        <a:bodyPr/>
        <a:lstStyle/>
        <a:p>
          <a:endParaRPr lang="es-ES" sz="1600"/>
        </a:p>
      </dgm:t>
    </dgm:pt>
    <dgm:pt modelId="{E58266E7-BA88-4579-BDF2-FEA8A7D91A5D}">
      <dgm:prSet phldrT="[Texto]" custT="1"/>
      <dgm:spPr/>
      <dgm:t>
        <a:bodyPr/>
        <a:lstStyle/>
        <a:p>
          <a:r>
            <a:rPr lang="es-ES" sz="1600" dirty="0"/>
            <a:t>Cristalinos o laminares </a:t>
          </a:r>
        </a:p>
      </dgm:t>
    </dgm:pt>
    <dgm:pt modelId="{5A054521-FDF5-4B51-B5D4-1BE2969399D1}" type="parTrans" cxnId="{79929A77-0984-4845-87C8-2299CC99AB11}">
      <dgm:prSet custT="1"/>
      <dgm:spPr/>
      <dgm:t>
        <a:bodyPr/>
        <a:lstStyle/>
        <a:p>
          <a:endParaRPr lang="es-ES" sz="1600"/>
        </a:p>
      </dgm:t>
    </dgm:pt>
    <dgm:pt modelId="{2DBC44A3-5DB6-4F13-9C0D-4D234BAD83A8}" type="sibTrans" cxnId="{79929A77-0984-4845-87C8-2299CC99AB11}">
      <dgm:prSet/>
      <dgm:spPr/>
      <dgm:t>
        <a:bodyPr/>
        <a:lstStyle/>
        <a:p>
          <a:endParaRPr lang="es-ES" sz="1600"/>
        </a:p>
      </dgm:t>
    </dgm:pt>
    <dgm:pt modelId="{6AC96AC1-52ED-4633-B84A-5E03B74B0A4D}">
      <dgm:prSet phldrT="[Texto]" custT="1"/>
      <dgm:spPr/>
      <dgm:t>
        <a:bodyPr/>
        <a:lstStyle/>
        <a:p>
          <a:r>
            <a:rPr lang="es-ES" sz="1600" dirty="0"/>
            <a:t>Amorfos:</a:t>
          </a:r>
        </a:p>
        <a:p>
          <a:r>
            <a:rPr lang="es-ES" sz="1600" dirty="0" err="1"/>
            <a:t>Alofana</a:t>
          </a:r>
          <a:r>
            <a:rPr lang="es-ES" sz="1600" dirty="0"/>
            <a:t> </a:t>
          </a:r>
        </a:p>
      </dgm:t>
    </dgm:pt>
    <dgm:pt modelId="{1DC3CAB1-C36C-4E01-BA16-4C6200A0FD8D}" type="parTrans" cxnId="{1E974AEE-4484-43C4-87AE-5FE89CD9D000}">
      <dgm:prSet custT="1"/>
      <dgm:spPr/>
      <dgm:t>
        <a:bodyPr/>
        <a:lstStyle/>
        <a:p>
          <a:endParaRPr lang="es-ES" sz="1600"/>
        </a:p>
      </dgm:t>
    </dgm:pt>
    <dgm:pt modelId="{D641413D-8B77-46F0-868C-9CE05AF85687}" type="sibTrans" cxnId="{1E974AEE-4484-43C4-87AE-5FE89CD9D000}">
      <dgm:prSet/>
      <dgm:spPr/>
      <dgm:t>
        <a:bodyPr/>
        <a:lstStyle/>
        <a:p>
          <a:endParaRPr lang="es-ES" sz="1600"/>
        </a:p>
      </dgm:t>
    </dgm:pt>
    <dgm:pt modelId="{4B724F42-7E9D-4FF5-B516-F80A5FB59C3F}">
      <dgm:prSet phldrT="[Texto]" custT="1"/>
      <dgm:spPr/>
      <dgm:t>
        <a:bodyPr/>
        <a:lstStyle/>
        <a:p>
          <a:r>
            <a:rPr lang="es-ES" sz="1600" dirty="0"/>
            <a:t>Óxidos o sesquióxidos</a:t>
          </a:r>
        </a:p>
        <a:p>
          <a:r>
            <a:rPr lang="es-ES" sz="1600" dirty="0"/>
            <a:t> (Fe, Al, Mn)</a:t>
          </a:r>
        </a:p>
      </dgm:t>
    </dgm:pt>
    <dgm:pt modelId="{40AFF68A-E0F0-4D8B-B185-7DD35F53FCAE}" type="parTrans" cxnId="{C58D75EE-FCBB-4AFC-BB42-E437776D62AF}">
      <dgm:prSet custT="1"/>
      <dgm:spPr/>
      <dgm:t>
        <a:bodyPr/>
        <a:lstStyle/>
        <a:p>
          <a:endParaRPr lang="es-ES" sz="1600"/>
        </a:p>
      </dgm:t>
    </dgm:pt>
    <dgm:pt modelId="{183CCFA2-D07E-4EE2-AC96-489884C2EF6B}" type="sibTrans" cxnId="{C58D75EE-FCBB-4AFC-BB42-E437776D62AF}">
      <dgm:prSet/>
      <dgm:spPr/>
      <dgm:t>
        <a:bodyPr/>
        <a:lstStyle/>
        <a:p>
          <a:endParaRPr lang="es-ES" sz="1600"/>
        </a:p>
      </dgm:t>
    </dgm:pt>
    <dgm:pt modelId="{24F70058-09BA-44C2-8478-E7DBE4B13970}">
      <dgm:prSet phldrT="[Texto]" custT="1"/>
      <dgm:spPr/>
      <dgm:t>
        <a:bodyPr/>
        <a:lstStyle/>
        <a:p>
          <a:r>
            <a:rPr lang="es-ES" sz="1600" dirty="0"/>
            <a:t>Cristalinos, amorfos, hidratados, sin hidratar</a:t>
          </a:r>
        </a:p>
      </dgm:t>
    </dgm:pt>
    <dgm:pt modelId="{D71B1B67-9974-49AE-AD4F-C8AA6DEB353F}" type="parTrans" cxnId="{20A9AFC0-C69A-40A2-AEBB-5C8C7DBA1D6F}">
      <dgm:prSet custT="1"/>
      <dgm:spPr/>
      <dgm:t>
        <a:bodyPr/>
        <a:lstStyle/>
        <a:p>
          <a:endParaRPr lang="es-ES" sz="1600"/>
        </a:p>
      </dgm:t>
    </dgm:pt>
    <dgm:pt modelId="{FE8832D3-7CCE-4B4D-A90D-F0574B6A90F2}" type="sibTrans" cxnId="{20A9AFC0-C69A-40A2-AEBB-5C8C7DBA1D6F}">
      <dgm:prSet/>
      <dgm:spPr/>
      <dgm:t>
        <a:bodyPr/>
        <a:lstStyle/>
        <a:p>
          <a:endParaRPr lang="es-ES" sz="1600"/>
        </a:p>
      </dgm:t>
    </dgm:pt>
    <dgm:pt modelId="{AAFD8C4F-D157-4C6C-A7D9-C26F2125FDAC}">
      <dgm:prSet phldrT="[Texto]" custT="1"/>
      <dgm:spPr/>
      <dgm:t>
        <a:bodyPr/>
        <a:lstStyle/>
        <a:p>
          <a:r>
            <a:rPr lang="es-ES" sz="1600" dirty="0"/>
            <a:t>Mezclas, o</a:t>
          </a:r>
        </a:p>
        <a:p>
          <a:r>
            <a:rPr lang="es-ES" sz="1600" dirty="0"/>
            <a:t>Integrados, o</a:t>
          </a:r>
        </a:p>
        <a:p>
          <a:r>
            <a:rPr lang="es-ES" sz="1600" dirty="0" err="1"/>
            <a:t>Interestratificadas</a:t>
          </a:r>
          <a:endParaRPr lang="es-ES" sz="1600" dirty="0"/>
        </a:p>
      </dgm:t>
    </dgm:pt>
    <dgm:pt modelId="{26CDDD6A-A8B6-48CE-B60F-60F32142DCBA}" type="parTrans" cxnId="{A2BB1D50-1D5F-4FE0-A68B-18A0647448FF}">
      <dgm:prSet custT="1"/>
      <dgm:spPr/>
      <dgm:t>
        <a:bodyPr/>
        <a:lstStyle/>
        <a:p>
          <a:endParaRPr lang="es-ES" sz="1600"/>
        </a:p>
      </dgm:t>
    </dgm:pt>
    <dgm:pt modelId="{5E0966CC-B0E7-4F22-8A4F-736F57911681}" type="sibTrans" cxnId="{A2BB1D50-1D5F-4FE0-A68B-18A0647448FF}">
      <dgm:prSet/>
      <dgm:spPr/>
      <dgm:t>
        <a:bodyPr/>
        <a:lstStyle/>
        <a:p>
          <a:endParaRPr lang="es-ES" sz="1600"/>
        </a:p>
      </dgm:t>
    </dgm:pt>
    <dgm:pt modelId="{73EB7345-6CDF-44B7-8BC6-807E6A1FA6E4}">
      <dgm:prSet phldrT="[Texto]" custT="1"/>
      <dgm:spPr/>
      <dgm:t>
        <a:bodyPr/>
        <a:lstStyle/>
        <a:p>
          <a:r>
            <a:rPr lang="es-ES" sz="1600" dirty="0"/>
            <a:t>A. Húmicos</a:t>
          </a:r>
        </a:p>
        <a:p>
          <a:r>
            <a:rPr lang="es-ES" sz="1600" dirty="0"/>
            <a:t>A. </a:t>
          </a:r>
          <a:r>
            <a:rPr lang="es-ES" sz="1600" dirty="0" err="1"/>
            <a:t>Fúlvicos</a:t>
          </a:r>
          <a:r>
            <a:rPr lang="es-ES" sz="1600" dirty="0"/>
            <a:t> </a:t>
          </a:r>
        </a:p>
        <a:p>
          <a:r>
            <a:rPr lang="es-ES" sz="1600" dirty="0" err="1"/>
            <a:t>Huminas</a:t>
          </a:r>
          <a:r>
            <a:rPr lang="es-ES" sz="1600" dirty="0"/>
            <a:t> </a:t>
          </a:r>
        </a:p>
      </dgm:t>
    </dgm:pt>
    <dgm:pt modelId="{18C0D85F-0227-43C8-A493-345B27EE449D}" type="parTrans" cxnId="{488159B0-D8EB-4B43-9115-50D4EE7F1AEE}">
      <dgm:prSet custT="1"/>
      <dgm:spPr/>
      <dgm:t>
        <a:bodyPr/>
        <a:lstStyle/>
        <a:p>
          <a:endParaRPr lang="es-ES" sz="1600"/>
        </a:p>
      </dgm:t>
    </dgm:pt>
    <dgm:pt modelId="{9EF3BD5D-4185-4BF8-9130-4E1D9896AE66}" type="sibTrans" cxnId="{488159B0-D8EB-4B43-9115-50D4EE7F1AEE}">
      <dgm:prSet/>
      <dgm:spPr/>
      <dgm:t>
        <a:bodyPr/>
        <a:lstStyle/>
        <a:p>
          <a:endParaRPr lang="es-ES" sz="1600"/>
        </a:p>
      </dgm:t>
    </dgm:pt>
    <dgm:pt modelId="{DC7ECC5F-A75B-44F2-8023-A23D537F2AF2}">
      <dgm:prSet phldrT="[Texto]" custT="1"/>
      <dgm:spPr/>
      <dgm:t>
        <a:bodyPr/>
        <a:lstStyle/>
        <a:p>
          <a:r>
            <a:rPr lang="es-ES" sz="1600" dirty="0"/>
            <a:t>Coloides orgánicos </a:t>
          </a:r>
        </a:p>
      </dgm:t>
    </dgm:pt>
    <dgm:pt modelId="{7A5A225A-D365-4019-801C-CFDCA1E322DA}" type="parTrans" cxnId="{579432B1-E740-4011-B308-8407E51D5BCB}">
      <dgm:prSet custT="1"/>
      <dgm:spPr/>
      <dgm:t>
        <a:bodyPr/>
        <a:lstStyle/>
        <a:p>
          <a:endParaRPr lang="es-ES" sz="1600"/>
        </a:p>
      </dgm:t>
    </dgm:pt>
    <dgm:pt modelId="{2332B1FF-0AB1-4980-8951-C3E409B0284B}" type="sibTrans" cxnId="{579432B1-E740-4011-B308-8407E51D5BCB}">
      <dgm:prSet/>
      <dgm:spPr/>
      <dgm:t>
        <a:bodyPr/>
        <a:lstStyle/>
        <a:p>
          <a:endParaRPr lang="es-ES" sz="1600"/>
        </a:p>
      </dgm:t>
    </dgm:pt>
    <dgm:pt modelId="{D0F98058-B343-4A10-840C-7EE7893EC79C}" type="pres">
      <dgm:prSet presAssocID="{2DB9AF49-39B8-4AF1-8173-6AAE313465A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D51FF42C-D300-4583-A9B7-39ADEFED81A5}" type="pres">
      <dgm:prSet presAssocID="{763CA259-E2F7-49B2-8A4B-0F9602401565}" presName="root1" presStyleCnt="0"/>
      <dgm:spPr/>
    </dgm:pt>
    <dgm:pt modelId="{17A99ED6-45E1-489C-B981-6F15706FE231}" type="pres">
      <dgm:prSet presAssocID="{763CA259-E2F7-49B2-8A4B-0F9602401565}" presName="LevelOneTextNode" presStyleLbl="node0" presStyleIdx="0" presStyleCnt="1" custScaleX="74504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B73742CE-A9D2-44B5-B38E-B92704B73FA5}" type="pres">
      <dgm:prSet presAssocID="{763CA259-E2F7-49B2-8A4B-0F9602401565}" presName="level2hierChild" presStyleCnt="0"/>
      <dgm:spPr/>
    </dgm:pt>
    <dgm:pt modelId="{57831DF5-9C4C-4F00-884C-75046D013C0B}" type="pres">
      <dgm:prSet presAssocID="{AC98BE71-3944-41F1-9ADA-808A66CE56AA}" presName="conn2-1" presStyleLbl="parChTrans1D2" presStyleIdx="0" presStyleCnt="3"/>
      <dgm:spPr/>
      <dgm:t>
        <a:bodyPr/>
        <a:lstStyle/>
        <a:p>
          <a:endParaRPr lang="es-CR"/>
        </a:p>
      </dgm:t>
    </dgm:pt>
    <dgm:pt modelId="{2EDC5D44-B71C-4470-9797-BF9519A83149}" type="pres">
      <dgm:prSet presAssocID="{AC98BE71-3944-41F1-9ADA-808A66CE56AA}" presName="connTx" presStyleLbl="parChTrans1D2" presStyleIdx="0" presStyleCnt="3"/>
      <dgm:spPr/>
      <dgm:t>
        <a:bodyPr/>
        <a:lstStyle/>
        <a:p>
          <a:endParaRPr lang="es-CR"/>
        </a:p>
      </dgm:t>
    </dgm:pt>
    <dgm:pt modelId="{7137BA8F-6BC7-4EA7-A94D-F1183A2881C7}" type="pres">
      <dgm:prSet presAssocID="{101DD0C2-9E7F-4AE1-AE87-E7B7516AE176}" presName="root2" presStyleCnt="0"/>
      <dgm:spPr/>
    </dgm:pt>
    <dgm:pt modelId="{DEAC8354-46FC-4221-A728-4FFEC5421BAE}" type="pres">
      <dgm:prSet presAssocID="{101DD0C2-9E7F-4AE1-AE87-E7B7516AE176}" presName="LevelTwoTextNode" presStyleLbl="node2" presStyleIdx="0" presStyleCnt="3" custScaleX="139373" custScaleY="13421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D3B51B0C-EEDE-4310-9DD5-F6812CB45046}" type="pres">
      <dgm:prSet presAssocID="{101DD0C2-9E7F-4AE1-AE87-E7B7516AE176}" presName="level3hierChild" presStyleCnt="0"/>
      <dgm:spPr/>
    </dgm:pt>
    <dgm:pt modelId="{CFEAB065-C87D-448A-BC29-7BC154FDCADC}" type="pres">
      <dgm:prSet presAssocID="{5A054521-FDF5-4B51-B5D4-1BE2969399D1}" presName="conn2-1" presStyleLbl="parChTrans1D3" presStyleIdx="0" presStyleCnt="5"/>
      <dgm:spPr/>
      <dgm:t>
        <a:bodyPr/>
        <a:lstStyle/>
        <a:p>
          <a:endParaRPr lang="es-CR"/>
        </a:p>
      </dgm:t>
    </dgm:pt>
    <dgm:pt modelId="{E089E8B3-E8F5-4ABD-9E43-494E6FDA56D2}" type="pres">
      <dgm:prSet presAssocID="{5A054521-FDF5-4B51-B5D4-1BE2969399D1}" presName="connTx" presStyleLbl="parChTrans1D3" presStyleIdx="0" presStyleCnt="5"/>
      <dgm:spPr/>
      <dgm:t>
        <a:bodyPr/>
        <a:lstStyle/>
        <a:p>
          <a:endParaRPr lang="es-CR"/>
        </a:p>
      </dgm:t>
    </dgm:pt>
    <dgm:pt modelId="{37A3044E-07D6-4531-B131-322068CC156F}" type="pres">
      <dgm:prSet presAssocID="{E58266E7-BA88-4579-BDF2-FEA8A7D91A5D}" presName="root2" presStyleCnt="0"/>
      <dgm:spPr/>
    </dgm:pt>
    <dgm:pt modelId="{2B51EDFE-3A98-40CF-ACFE-ECCE5C28ADED}" type="pres">
      <dgm:prSet presAssocID="{E58266E7-BA88-4579-BDF2-FEA8A7D91A5D}" presName="LevelTwoTextNode" presStyleLbl="node3" presStyleIdx="0" presStyleCnt="5" custScaleX="201901" custScaleY="14314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31492273-0437-4CC9-92EB-50AEA4A14A48}" type="pres">
      <dgm:prSet presAssocID="{E58266E7-BA88-4579-BDF2-FEA8A7D91A5D}" presName="level3hierChild" presStyleCnt="0"/>
      <dgm:spPr/>
    </dgm:pt>
    <dgm:pt modelId="{2EBBF4FA-903D-4E94-8E4F-9876F3C8638C}" type="pres">
      <dgm:prSet presAssocID="{26CDDD6A-A8B6-48CE-B60F-60F32142DCBA}" presName="conn2-1" presStyleLbl="parChTrans1D3" presStyleIdx="1" presStyleCnt="5"/>
      <dgm:spPr/>
      <dgm:t>
        <a:bodyPr/>
        <a:lstStyle/>
        <a:p>
          <a:endParaRPr lang="es-CR"/>
        </a:p>
      </dgm:t>
    </dgm:pt>
    <dgm:pt modelId="{CD155E44-74DC-4063-B9B4-1AFB8D361DA9}" type="pres">
      <dgm:prSet presAssocID="{26CDDD6A-A8B6-48CE-B60F-60F32142DCBA}" presName="connTx" presStyleLbl="parChTrans1D3" presStyleIdx="1" presStyleCnt="5"/>
      <dgm:spPr/>
      <dgm:t>
        <a:bodyPr/>
        <a:lstStyle/>
        <a:p>
          <a:endParaRPr lang="es-CR"/>
        </a:p>
      </dgm:t>
    </dgm:pt>
    <dgm:pt modelId="{CC639F0F-88CE-453A-A021-CEDC9C6953AC}" type="pres">
      <dgm:prSet presAssocID="{AAFD8C4F-D157-4C6C-A7D9-C26F2125FDAC}" presName="root2" presStyleCnt="0"/>
      <dgm:spPr/>
    </dgm:pt>
    <dgm:pt modelId="{D422A427-9FB2-4710-AEF3-83B1BE25509A}" type="pres">
      <dgm:prSet presAssocID="{AAFD8C4F-D157-4C6C-A7D9-C26F2125FDAC}" presName="LevelTwoTextNode" presStyleLbl="node3" presStyleIdx="1" presStyleCnt="5" custScaleX="201901" custScaleY="14314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65556C31-B672-4B5F-909A-3297F8F6D7DD}" type="pres">
      <dgm:prSet presAssocID="{AAFD8C4F-D157-4C6C-A7D9-C26F2125FDAC}" presName="level3hierChild" presStyleCnt="0"/>
      <dgm:spPr/>
    </dgm:pt>
    <dgm:pt modelId="{437F6425-73E8-4587-977F-76A9F2CEB2E2}" type="pres">
      <dgm:prSet presAssocID="{1DC3CAB1-C36C-4E01-BA16-4C6200A0FD8D}" presName="conn2-1" presStyleLbl="parChTrans1D3" presStyleIdx="2" presStyleCnt="5"/>
      <dgm:spPr/>
      <dgm:t>
        <a:bodyPr/>
        <a:lstStyle/>
        <a:p>
          <a:endParaRPr lang="es-CR"/>
        </a:p>
      </dgm:t>
    </dgm:pt>
    <dgm:pt modelId="{6D6073FB-9866-494B-BBA8-191BEB0F0A5D}" type="pres">
      <dgm:prSet presAssocID="{1DC3CAB1-C36C-4E01-BA16-4C6200A0FD8D}" presName="connTx" presStyleLbl="parChTrans1D3" presStyleIdx="2" presStyleCnt="5"/>
      <dgm:spPr/>
      <dgm:t>
        <a:bodyPr/>
        <a:lstStyle/>
        <a:p>
          <a:endParaRPr lang="es-CR"/>
        </a:p>
      </dgm:t>
    </dgm:pt>
    <dgm:pt modelId="{369DC6EF-A1CC-4B0D-A572-01E9DE365F2C}" type="pres">
      <dgm:prSet presAssocID="{6AC96AC1-52ED-4633-B84A-5E03B74B0A4D}" presName="root2" presStyleCnt="0"/>
      <dgm:spPr/>
    </dgm:pt>
    <dgm:pt modelId="{4BDF5253-E7DA-4710-A566-E07C612705AC}" type="pres">
      <dgm:prSet presAssocID="{6AC96AC1-52ED-4633-B84A-5E03B74B0A4D}" presName="LevelTwoTextNode" presStyleLbl="node3" presStyleIdx="2" presStyleCnt="5" custScaleX="201901" custScaleY="14314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E20E3ACB-5C51-4045-9B5F-1DC9DDECE9B8}" type="pres">
      <dgm:prSet presAssocID="{6AC96AC1-52ED-4633-B84A-5E03B74B0A4D}" presName="level3hierChild" presStyleCnt="0"/>
      <dgm:spPr/>
    </dgm:pt>
    <dgm:pt modelId="{4DC6FF1E-C971-4676-9359-F58730561D46}" type="pres">
      <dgm:prSet presAssocID="{40AFF68A-E0F0-4D8B-B185-7DD35F53FCAE}" presName="conn2-1" presStyleLbl="parChTrans1D2" presStyleIdx="1" presStyleCnt="3"/>
      <dgm:spPr/>
      <dgm:t>
        <a:bodyPr/>
        <a:lstStyle/>
        <a:p>
          <a:endParaRPr lang="es-CR"/>
        </a:p>
      </dgm:t>
    </dgm:pt>
    <dgm:pt modelId="{4C916D1D-8348-4C4E-B8E1-A60E839AAFCA}" type="pres">
      <dgm:prSet presAssocID="{40AFF68A-E0F0-4D8B-B185-7DD35F53FCAE}" presName="connTx" presStyleLbl="parChTrans1D2" presStyleIdx="1" presStyleCnt="3"/>
      <dgm:spPr/>
      <dgm:t>
        <a:bodyPr/>
        <a:lstStyle/>
        <a:p>
          <a:endParaRPr lang="es-CR"/>
        </a:p>
      </dgm:t>
    </dgm:pt>
    <dgm:pt modelId="{FEA857A4-F2E0-436D-8CD6-B9E586724CE3}" type="pres">
      <dgm:prSet presAssocID="{4B724F42-7E9D-4FF5-B516-F80A5FB59C3F}" presName="root2" presStyleCnt="0"/>
      <dgm:spPr/>
    </dgm:pt>
    <dgm:pt modelId="{454692B3-1141-4CEE-B89B-1DC39C0D539D}" type="pres">
      <dgm:prSet presAssocID="{4B724F42-7E9D-4FF5-B516-F80A5FB59C3F}" presName="LevelTwoTextNode" presStyleLbl="node2" presStyleIdx="1" presStyleCnt="3" custScaleX="139373" custScaleY="13421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9A70B47C-0AC7-4C6C-9823-442785A1ADF1}" type="pres">
      <dgm:prSet presAssocID="{4B724F42-7E9D-4FF5-B516-F80A5FB59C3F}" presName="level3hierChild" presStyleCnt="0"/>
      <dgm:spPr/>
    </dgm:pt>
    <dgm:pt modelId="{B4B23AFE-D5E8-439C-9DA6-685A99B36127}" type="pres">
      <dgm:prSet presAssocID="{D71B1B67-9974-49AE-AD4F-C8AA6DEB353F}" presName="conn2-1" presStyleLbl="parChTrans1D3" presStyleIdx="3" presStyleCnt="5"/>
      <dgm:spPr/>
      <dgm:t>
        <a:bodyPr/>
        <a:lstStyle/>
        <a:p>
          <a:endParaRPr lang="es-CR"/>
        </a:p>
      </dgm:t>
    </dgm:pt>
    <dgm:pt modelId="{229EC76F-A5A2-42C1-B3C8-6478DC792F13}" type="pres">
      <dgm:prSet presAssocID="{D71B1B67-9974-49AE-AD4F-C8AA6DEB353F}" presName="connTx" presStyleLbl="parChTrans1D3" presStyleIdx="3" presStyleCnt="5"/>
      <dgm:spPr/>
      <dgm:t>
        <a:bodyPr/>
        <a:lstStyle/>
        <a:p>
          <a:endParaRPr lang="es-CR"/>
        </a:p>
      </dgm:t>
    </dgm:pt>
    <dgm:pt modelId="{0FB29F1E-A7B2-4740-95AC-08393704CF15}" type="pres">
      <dgm:prSet presAssocID="{24F70058-09BA-44C2-8478-E7DBE4B13970}" presName="root2" presStyleCnt="0"/>
      <dgm:spPr/>
    </dgm:pt>
    <dgm:pt modelId="{462A2A9C-3FAB-498B-B5EF-313905E72043}" type="pres">
      <dgm:prSet presAssocID="{24F70058-09BA-44C2-8478-E7DBE4B13970}" presName="LevelTwoTextNode" presStyleLbl="node3" presStyleIdx="3" presStyleCnt="5" custScaleX="201901" custScaleY="14314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C733BADE-531F-437C-85F3-1EDF0B0036E0}" type="pres">
      <dgm:prSet presAssocID="{24F70058-09BA-44C2-8478-E7DBE4B13970}" presName="level3hierChild" presStyleCnt="0"/>
      <dgm:spPr/>
    </dgm:pt>
    <dgm:pt modelId="{7E49C933-06E8-498F-BA8B-E56ED72E2F61}" type="pres">
      <dgm:prSet presAssocID="{7A5A225A-D365-4019-801C-CFDCA1E322DA}" presName="conn2-1" presStyleLbl="parChTrans1D2" presStyleIdx="2" presStyleCnt="3"/>
      <dgm:spPr/>
      <dgm:t>
        <a:bodyPr/>
        <a:lstStyle/>
        <a:p>
          <a:endParaRPr lang="es-CR"/>
        </a:p>
      </dgm:t>
    </dgm:pt>
    <dgm:pt modelId="{118D0EC9-55C8-4BA4-98A5-40810E7F03FB}" type="pres">
      <dgm:prSet presAssocID="{7A5A225A-D365-4019-801C-CFDCA1E322DA}" presName="connTx" presStyleLbl="parChTrans1D2" presStyleIdx="2" presStyleCnt="3"/>
      <dgm:spPr/>
      <dgm:t>
        <a:bodyPr/>
        <a:lstStyle/>
        <a:p>
          <a:endParaRPr lang="es-CR"/>
        </a:p>
      </dgm:t>
    </dgm:pt>
    <dgm:pt modelId="{33147BBD-B029-47A8-85FC-7268C1D57B21}" type="pres">
      <dgm:prSet presAssocID="{DC7ECC5F-A75B-44F2-8023-A23D537F2AF2}" presName="root2" presStyleCnt="0"/>
      <dgm:spPr/>
    </dgm:pt>
    <dgm:pt modelId="{813F45C0-6224-436B-9734-628BFA38CEF5}" type="pres">
      <dgm:prSet presAssocID="{DC7ECC5F-A75B-44F2-8023-A23D537F2AF2}" presName="LevelTwoTextNode" presStyleLbl="node2" presStyleIdx="2" presStyleCnt="3" custScaleX="139373" custScaleY="13421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D3000504-5CF8-4311-B228-85FDE30B4AD0}" type="pres">
      <dgm:prSet presAssocID="{DC7ECC5F-A75B-44F2-8023-A23D537F2AF2}" presName="level3hierChild" presStyleCnt="0"/>
      <dgm:spPr/>
    </dgm:pt>
    <dgm:pt modelId="{B3900F35-B6C6-41C6-9ABA-9C92FC3DEAFB}" type="pres">
      <dgm:prSet presAssocID="{18C0D85F-0227-43C8-A493-345B27EE449D}" presName="conn2-1" presStyleLbl="parChTrans1D3" presStyleIdx="4" presStyleCnt="5"/>
      <dgm:spPr/>
      <dgm:t>
        <a:bodyPr/>
        <a:lstStyle/>
        <a:p>
          <a:endParaRPr lang="es-CR"/>
        </a:p>
      </dgm:t>
    </dgm:pt>
    <dgm:pt modelId="{ABF746F0-BD0B-40A1-AB4C-1E07749E070C}" type="pres">
      <dgm:prSet presAssocID="{18C0D85F-0227-43C8-A493-345B27EE449D}" presName="connTx" presStyleLbl="parChTrans1D3" presStyleIdx="4" presStyleCnt="5"/>
      <dgm:spPr/>
      <dgm:t>
        <a:bodyPr/>
        <a:lstStyle/>
        <a:p>
          <a:endParaRPr lang="es-CR"/>
        </a:p>
      </dgm:t>
    </dgm:pt>
    <dgm:pt modelId="{58920314-3072-4524-97FA-17D35B1BDA3A}" type="pres">
      <dgm:prSet presAssocID="{73EB7345-6CDF-44B7-8BC6-807E6A1FA6E4}" presName="root2" presStyleCnt="0"/>
      <dgm:spPr/>
    </dgm:pt>
    <dgm:pt modelId="{4F27B035-2429-46BC-AF23-F95F38F12E34}" type="pres">
      <dgm:prSet presAssocID="{73EB7345-6CDF-44B7-8BC6-807E6A1FA6E4}" presName="LevelTwoTextNode" presStyleLbl="node3" presStyleIdx="4" presStyleCnt="5" custScaleX="201901" custScaleY="14314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E99052F9-8C81-4D12-A19C-FE0735DE0201}" type="pres">
      <dgm:prSet presAssocID="{73EB7345-6CDF-44B7-8BC6-807E6A1FA6E4}" presName="level3hierChild" presStyleCnt="0"/>
      <dgm:spPr/>
    </dgm:pt>
  </dgm:ptLst>
  <dgm:cxnLst>
    <dgm:cxn modelId="{7B4DCF61-58B1-4AEC-9A60-D220A6D0739D}" type="presOf" srcId="{5A054521-FDF5-4B51-B5D4-1BE2969399D1}" destId="{CFEAB065-C87D-448A-BC29-7BC154FDCADC}" srcOrd="0" destOrd="0" presId="urn:microsoft.com/office/officeart/2005/8/layout/hierarchy2"/>
    <dgm:cxn modelId="{B28FD7C4-B9E8-4621-8B8F-F92D02ECF353}" type="presOf" srcId="{4B724F42-7E9D-4FF5-B516-F80A5FB59C3F}" destId="{454692B3-1141-4CEE-B89B-1DC39C0D539D}" srcOrd="0" destOrd="0" presId="urn:microsoft.com/office/officeart/2005/8/layout/hierarchy2"/>
    <dgm:cxn modelId="{20A9AFC0-C69A-40A2-AEBB-5C8C7DBA1D6F}" srcId="{4B724F42-7E9D-4FF5-B516-F80A5FB59C3F}" destId="{24F70058-09BA-44C2-8478-E7DBE4B13970}" srcOrd="0" destOrd="0" parTransId="{D71B1B67-9974-49AE-AD4F-C8AA6DEB353F}" sibTransId="{FE8832D3-7CCE-4B4D-A90D-F0574B6A90F2}"/>
    <dgm:cxn modelId="{E03D0C5E-E124-4033-843A-22B651C787EE}" type="presOf" srcId="{5A054521-FDF5-4B51-B5D4-1BE2969399D1}" destId="{E089E8B3-E8F5-4ABD-9E43-494E6FDA56D2}" srcOrd="1" destOrd="0" presId="urn:microsoft.com/office/officeart/2005/8/layout/hierarchy2"/>
    <dgm:cxn modelId="{C9DBD766-150C-4649-97BE-3463B646E0AC}" type="presOf" srcId="{E58266E7-BA88-4579-BDF2-FEA8A7D91A5D}" destId="{2B51EDFE-3A98-40CF-ACFE-ECCE5C28ADED}" srcOrd="0" destOrd="0" presId="urn:microsoft.com/office/officeart/2005/8/layout/hierarchy2"/>
    <dgm:cxn modelId="{579432B1-E740-4011-B308-8407E51D5BCB}" srcId="{763CA259-E2F7-49B2-8A4B-0F9602401565}" destId="{DC7ECC5F-A75B-44F2-8023-A23D537F2AF2}" srcOrd="2" destOrd="0" parTransId="{7A5A225A-D365-4019-801C-CFDCA1E322DA}" sibTransId="{2332B1FF-0AB1-4980-8951-C3E409B0284B}"/>
    <dgm:cxn modelId="{E3042AA0-7A47-4E40-AB24-A94082619873}" type="presOf" srcId="{73EB7345-6CDF-44B7-8BC6-807E6A1FA6E4}" destId="{4F27B035-2429-46BC-AF23-F95F38F12E34}" srcOrd="0" destOrd="0" presId="urn:microsoft.com/office/officeart/2005/8/layout/hierarchy2"/>
    <dgm:cxn modelId="{E43AB017-CE35-46AD-B761-A79DD7649522}" type="presOf" srcId="{24F70058-09BA-44C2-8478-E7DBE4B13970}" destId="{462A2A9C-3FAB-498B-B5EF-313905E72043}" srcOrd="0" destOrd="0" presId="urn:microsoft.com/office/officeart/2005/8/layout/hierarchy2"/>
    <dgm:cxn modelId="{79929A77-0984-4845-87C8-2299CC99AB11}" srcId="{101DD0C2-9E7F-4AE1-AE87-E7B7516AE176}" destId="{E58266E7-BA88-4579-BDF2-FEA8A7D91A5D}" srcOrd="0" destOrd="0" parTransId="{5A054521-FDF5-4B51-B5D4-1BE2969399D1}" sibTransId="{2DBC44A3-5DB6-4F13-9C0D-4D234BAD83A8}"/>
    <dgm:cxn modelId="{18123300-A0AC-48F3-B20E-DD0F6D3C2236}" type="presOf" srcId="{763CA259-E2F7-49B2-8A4B-0F9602401565}" destId="{17A99ED6-45E1-489C-B981-6F15706FE231}" srcOrd="0" destOrd="0" presId="urn:microsoft.com/office/officeart/2005/8/layout/hierarchy2"/>
    <dgm:cxn modelId="{80268F99-7E21-4D96-B3A9-86ED700850E6}" type="presOf" srcId="{18C0D85F-0227-43C8-A493-345B27EE449D}" destId="{ABF746F0-BD0B-40A1-AB4C-1E07749E070C}" srcOrd="1" destOrd="0" presId="urn:microsoft.com/office/officeart/2005/8/layout/hierarchy2"/>
    <dgm:cxn modelId="{4C50A127-BA77-4538-AFA5-5463D1982271}" type="presOf" srcId="{DC7ECC5F-A75B-44F2-8023-A23D537F2AF2}" destId="{813F45C0-6224-436B-9734-628BFA38CEF5}" srcOrd="0" destOrd="0" presId="urn:microsoft.com/office/officeart/2005/8/layout/hierarchy2"/>
    <dgm:cxn modelId="{CD37ED69-7AC2-4053-BD4E-91C654ED6372}" type="presOf" srcId="{7A5A225A-D365-4019-801C-CFDCA1E322DA}" destId="{7E49C933-06E8-498F-BA8B-E56ED72E2F61}" srcOrd="0" destOrd="0" presId="urn:microsoft.com/office/officeart/2005/8/layout/hierarchy2"/>
    <dgm:cxn modelId="{488159B0-D8EB-4B43-9115-50D4EE7F1AEE}" srcId="{DC7ECC5F-A75B-44F2-8023-A23D537F2AF2}" destId="{73EB7345-6CDF-44B7-8BC6-807E6A1FA6E4}" srcOrd="0" destOrd="0" parTransId="{18C0D85F-0227-43C8-A493-345B27EE449D}" sibTransId="{9EF3BD5D-4185-4BF8-9130-4E1D9896AE66}"/>
    <dgm:cxn modelId="{44B12D3C-A8B1-4885-9EA9-2D80920F0E62}" type="presOf" srcId="{26CDDD6A-A8B6-48CE-B60F-60F32142DCBA}" destId="{2EBBF4FA-903D-4E94-8E4F-9876F3C8638C}" srcOrd="0" destOrd="0" presId="urn:microsoft.com/office/officeart/2005/8/layout/hierarchy2"/>
    <dgm:cxn modelId="{4E0D08E2-AC6C-4ADF-974F-13F2A80697CE}" type="presOf" srcId="{40AFF68A-E0F0-4D8B-B185-7DD35F53FCAE}" destId="{4DC6FF1E-C971-4676-9359-F58730561D46}" srcOrd="0" destOrd="0" presId="urn:microsoft.com/office/officeart/2005/8/layout/hierarchy2"/>
    <dgm:cxn modelId="{EB6E3356-7E25-4822-B66A-EEC53F8D4064}" type="presOf" srcId="{101DD0C2-9E7F-4AE1-AE87-E7B7516AE176}" destId="{DEAC8354-46FC-4221-A728-4FFEC5421BAE}" srcOrd="0" destOrd="0" presId="urn:microsoft.com/office/officeart/2005/8/layout/hierarchy2"/>
    <dgm:cxn modelId="{2AA4326F-7C07-48B4-A462-7BF7B475FFB6}" type="presOf" srcId="{2DB9AF49-39B8-4AF1-8173-6AAE313465AD}" destId="{D0F98058-B343-4A10-840C-7EE7893EC79C}" srcOrd="0" destOrd="0" presId="urn:microsoft.com/office/officeart/2005/8/layout/hierarchy2"/>
    <dgm:cxn modelId="{292DC5D4-9C16-460D-AF03-4CC5D2EAD96B}" srcId="{763CA259-E2F7-49B2-8A4B-0F9602401565}" destId="{101DD0C2-9E7F-4AE1-AE87-E7B7516AE176}" srcOrd="0" destOrd="0" parTransId="{AC98BE71-3944-41F1-9ADA-808A66CE56AA}" sibTransId="{E6FC2154-7AC3-43B5-83DB-415B65992147}"/>
    <dgm:cxn modelId="{42433426-9BCA-4908-A59D-AE3804E35D6B}" srcId="{2DB9AF49-39B8-4AF1-8173-6AAE313465AD}" destId="{763CA259-E2F7-49B2-8A4B-0F9602401565}" srcOrd="0" destOrd="0" parTransId="{DA055C8C-B6C0-4CBB-81D7-47909ED5C419}" sibTransId="{7F964169-5E47-4AF6-B097-9873B608A950}"/>
    <dgm:cxn modelId="{ED6E735A-4C18-45C4-AEBA-7BDCF3F81E6C}" type="presOf" srcId="{D71B1B67-9974-49AE-AD4F-C8AA6DEB353F}" destId="{B4B23AFE-D5E8-439C-9DA6-685A99B36127}" srcOrd="0" destOrd="0" presId="urn:microsoft.com/office/officeart/2005/8/layout/hierarchy2"/>
    <dgm:cxn modelId="{B67AC67F-07D8-48A4-914A-0625934FF5A6}" type="presOf" srcId="{AAFD8C4F-D157-4C6C-A7D9-C26F2125FDAC}" destId="{D422A427-9FB2-4710-AEF3-83B1BE25509A}" srcOrd="0" destOrd="0" presId="urn:microsoft.com/office/officeart/2005/8/layout/hierarchy2"/>
    <dgm:cxn modelId="{1E974AEE-4484-43C4-87AE-5FE89CD9D000}" srcId="{101DD0C2-9E7F-4AE1-AE87-E7B7516AE176}" destId="{6AC96AC1-52ED-4633-B84A-5E03B74B0A4D}" srcOrd="2" destOrd="0" parTransId="{1DC3CAB1-C36C-4E01-BA16-4C6200A0FD8D}" sibTransId="{D641413D-8B77-46F0-868C-9CE05AF85687}"/>
    <dgm:cxn modelId="{32BB8054-F19D-4CEA-BBB9-17DC98D244DE}" type="presOf" srcId="{AC98BE71-3944-41F1-9ADA-808A66CE56AA}" destId="{57831DF5-9C4C-4F00-884C-75046D013C0B}" srcOrd="0" destOrd="0" presId="urn:microsoft.com/office/officeart/2005/8/layout/hierarchy2"/>
    <dgm:cxn modelId="{00C5DB82-42A1-4746-8046-C349A52743B8}" type="presOf" srcId="{18C0D85F-0227-43C8-A493-345B27EE449D}" destId="{B3900F35-B6C6-41C6-9ABA-9C92FC3DEAFB}" srcOrd="0" destOrd="0" presId="urn:microsoft.com/office/officeart/2005/8/layout/hierarchy2"/>
    <dgm:cxn modelId="{C58D75EE-FCBB-4AFC-BB42-E437776D62AF}" srcId="{763CA259-E2F7-49B2-8A4B-0F9602401565}" destId="{4B724F42-7E9D-4FF5-B516-F80A5FB59C3F}" srcOrd="1" destOrd="0" parTransId="{40AFF68A-E0F0-4D8B-B185-7DD35F53FCAE}" sibTransId="{183CCFA2-D07E-4EE2-AC96-489884C2EF6B}"/>
    <dgm:cxn modelId="{A66DEB20-87CF-4B1B-9AF2-43A30C27B5F5}" type="presOf" srcId="{6AC96AC1-52ED-4633-B84A-5E03B74B0A4D}" destId="{4BDF5253-E7DA-4710-A566-E07C612705AC}" srcOrd="0" destOrd="0" presId="urn:microsoft.com/office/officeart/2005/8/layout/hierarchy2"/>
    <dgm:cxn modelId="{8CBDB878-AA35-4078-97A2-0740DE6E2FE2}" type="presOf" srcId="{D71B1B67-9974-49AE-AD4F-C8AA6DEB353F}" destId="{229EC76F-A5A2-42C1-B3C8-6478DC792F13}" srcOrd="1" destOrd="0" presId="urn:microsoft.com/office/officeart/2005/8/layout/hierarchy2"/>
    <dgm:cxn modelId="{76BB04F5-4CB8-47A0-AB89-B250E85BCED1}" type="presOf" srcId="{40AFF68A-E0F0-4D8B-B185-7DD35F53FCAE}" destId="{4C916D1D-8348-4C4E-B8E1-A60E839AAFCA}" srcOrd="1" destOrd="0" presId="urn:microsoft.com/office/officeart/2005/8/layout/hierarchy2"/>
    <dgm:cxn modelId="{D42CC6D0-66A2-4EBE-B14E-D41C6D0CF70B}" type="presOf" srcId="{AC98BE71-3944-41F1-9ADA-808A66CE56AA}" destId="{2EDC5D44-B71C-4470-9797-BF9519A83149}" srcOrd="1" destOrd="0" presId="urn:microsoft.com/office/officeart/2005/8/layout/hierarchy2"/>
    <dgm:cxn modelId="{FF4A784B-1EC2-43EA-BEEA-0837266C4743}" type="presOf" srcId="{7A5A225A-D365-4019-801C-CFDCA1E322DA}" destId="{118D0EC9-55C8-4BA4-98A5-40810E7F03FB}" srcOrd="1" destOrd="0" presId="urn:microsoft.com/office/officeart/2005/8/layout/hierarchy2"/>
    <dgm:cxn modelId="{A2BB1D50-1D5F-4FE0-A68B-18A0647448FF}" srcId="{101DD0C2-9E7F-4AE1-AE87-E7B7516AE176}" destId="{AAFD8C4F-D157-4C6C-A7D9-C26F2125FDAC}" srcOrd="1" destOrd="0" parTransId="{26CDDD6A-A8B6-48CE-B60F-60F32142DCBA}" sibTransId="{5E0966CC-B0E7-4F22-8A4F-736F57911681}"/>
    <dgm:cxn modelId="{872D0C13-48F6-4EF5-A242-72CCA3ADF7B1}" type="presOf" srcId="{1DC3CAB1-C36C-4E01-BA16-4C6200A0FD8D}" destId="{6D6073FB-9866-494B-BBA8-191BEB0F0A5D}" srcOrd="1" destOrd="0" presId="urn:microsoft.com/office/officeart/2005/8/layout/hierarchy2"/>
    <dgm:cxn modelId="{88B36D3E-2DDD-48FF-AD5A-BBB258B1FCF1}" type="presOf" srcId="{26CDDD6A-A8B6-48CE-B60F-60F32142DCBA}" destId="{CD155E44-74DC-4063-B9B4-1AFB8D361DA9}" srcOrd="1" destOrd="0" presId="urn:microsoft.com/office/officeart/2005/8/layout/hierarchy2"/>
    <dgm:cxn modelId="{87CB62D4-CF9C-4654-8A84-76C874C8E902}" type="presOf" srcId="{1DC3CAB1-C36C-4E01-BA16-4C6200A0FD8D}" destId="{437F6425-73E8-4587-977F-76A9F2CEB2E2}" srcOrd="0" destOrd="0" presId="urn:microsoft.com/office/officeart/2005/8/layout/hierarchy2"/>
    <dgm:cxn modelId="{49B372A1-0291-4B6D-BEA4-07B9082CB697}" type="presParOf" srcId="{D0F98058-B343-4A10-840C-7EE7893EC79C}" destId="{D51FF42C-D300-4583-A9B7-39ADEFED81A5}" srcOrd="0" destOrd="0" presId="urn:microsoft.com/office/officeart/2005/8/layout/hierarchy2"/>
    <dgm:cxn modelId="{F3119748-37F1-4DBE-A6EA-D1E0140304C1}" type="presParOf" srcId="{D51FF42C-D300-4583-A9B7-39ADEFED81A5}" destId="{17A99ED6-45E1-489C-B981-6F15706FE231}" srcOrd="0" destOrd="0" presId="urn:microsoft.com/office/officeart/2005/8/layout/hierarchy2"/>
    <dgm:cxn modelId="{4D49C2C6-F245-48BC-9296-21856A9DAFDD}" type="presParOf" srcId="{D51FF42C-D300-4583-A9B7-39ADEFED81A5}" destId="{B73742CE-A9D2-44B5-B38E-B92704B73FA5}" srcOrd="1" destOrd="0" presId="urn:microsoft.com/office/officeart/2005/8/layout/hierarchy2"/>
    <dgm:cxn modelId="{FF23FAD3-6F69-478B-B0D6-8139F3001D63}" type="presParOf" srcId="{B73742CE-A9D2-44B5-B38E-B92704B73FA5}" destId="{57831DF5-9C4C-4F00-884C-75046D013C0B}" srcOrd="0" destOrd="0" presId="urn:microsoft.com/office/officeart/2005/8/layout/hierarchy2"/>
    <dgm:cxn modelId="{1EBFA28C-4CAA-489D-9DB5-20BCC3264599}" type="presParOf" srcId="{57831DF5-9C4C-4F00-884C-75046D013C0B}" destId="{2EDC5D44-B71C-4470-9797-BF9519A83149}" srcOrd="0" destOrd="0" presId="urn:microsoft.com/office/officeart/2005/8/layout/hierarchy2"/>
    <dgm:cxn modelId="{7D2BAAAC-6948-43E2-BFC4-AE9D89465ED6}" type="presParOf" srcId="{B73742CE-A9D2-44B5-B38E-B92704B73FA5}" destId="{7137BA8F-6BC7-4EA7-A94D-F1183A2881C7}" srcOrd="1" destOrd="0" presId="urn:microsoft.com/office/officeart/2005/8/layout/hierarchy2"/>
    <dgm:cxn modelId="{AEF75DA1-9E14-4D3D-BAE3-87C33B03B467}" type="presParOf" srcId="{7137BA8F-6BC7-4EA7-A94D-F1183A2881C7}" destId="{DEAC8354-46FC-4221-A728-4FFEC5421BAE}" srcOrd="0" destOrd="0" presId="urn:microsoft.com/office/officeart/2005/8/layout/hierarchy2"/>
    <dgm:cxn modelId="{3A4A6C2B-A662-41D8-9911-E4AA33BC214A}" type="presParOf" srcId="{7137BA8F-6BC7-4EA7-A94D-F1183A2881C7}" destId="{D3B51B0C-EEDE-4310-9DD5-F6812CB45046}" srcOrd="1" destOrd="0" presId="urn:microsoft.com/office/officeart/2005/8/layout/hierarchy2"/>
    <dgm:cxn modelId="{049C2437-8055-4138-B9B8-3C714A276E1E}" type="presParOf" srcId="{D3B51B0C-EEDE-4310-9DD5-F6812CB45046}" destId="{CFEAB065-C87D-448A-BC29-7BC154FDCADC}" srcOrd="0" destOrd="0" presId="urn:microsoft.com/office/officeart/2005/8/layout/hierarchy2"/>
    <dgm:cxn modelId="{C8831331-9843-4408-8FF8-FDD153BF8767}" type="presParOf" srcId="{CFEAB065-C87D-448A-BC29-7BC154FDCADC}" destId="{E089E8B3-E8F5-4ABD-9E43-494E6FDA56D2}" srcOrd="0" destOrd="0" presId="urn:microsoft.com/office/officeart/2005/8/layout/hierarchy2"/>
    <dgm:cxn modelId="{E6E9B78D-F7AE-4FD6-A40B-E7628728565B}" type="presParOf" srcId="{D3B51B0C-EEDE-4310-9DD5-F6812CB45046}" destId="{37A3044E-07D6-4531-B131-322068CC156F}" srcOrd="1" destOrd="0" presId="urn:microsoft.com/office/officeart/2005/8/layout/hierarchy2"/>
    <dgm:cxn modelId="{140773AD-569C-410C-B76D-11171C950DDC}" type="presParOf" srcId="{37A3044E-07D6-4531-B131-322068CC156F}" destId="{2B51EDFE-3A98-40CF-ACFE-ECCE5C28ADED}" srcOrd="0" destOrd="0" presId="urn:microsoft.com/office/officeart/2005/8/layout/hierarchy2"/>
    <dgm:cxn modelId="{18CE1D5A-A03C-4304-9893-F31F7C91A897}" type="presParOf" srcId="{37A3044E-07D6-4531-B131-322068CC156F}" destId="{31492273-0437-4CC9-92EB-50AEA4A14A48}" srcOrd="1" destOrd="0" presId="urn:microsoft.com/office/officeart/2005/8/layout/hierarchy2"/>
    <dgm:cxn modelId="{7035FF94-11CB-408F-94F5-41266ADA8DCA}" type="presParOf" srcId="{D3B51B0C-EEDE-4310-9DD5-F6812CB45046}" destId="{2EBBF4FA-903D-4E94-8E4F-9876F3C8638C}" srcOrd="2" destOrd="0" presId="urn:microsoft.com/office/officeart/2005/8/layout/hierarchy2"/>
    <dgm:cxn modelId="{2D148730-5137-4880-AE34-23E45E123B31}" type="presParOf" srcId="{2EBBF4FA-903D-4E94-8E4F-9876F3C8638C}" destId="{CD155E44-74DC-4063-B9B4-1AFB8D361DA9}" srcOrd="0" destOrd="0" presId="urn:microsoft.com/office/officeart/2005/8/layout/hierarchy2"/>
    <dgm:cxn modelId="{91BBE112-F6F2-4ECF-A07C-7233E1BEAF58}" type="presParOf" srcId="{D3B51B0C-EEDE-4310-9DD5-F6812CB45046}" destId="{CC639F0F-88CE-453A-A021-CEDC9C6953AC}" srcOrd="3" destOrd="0" presId="urn:microsoft.com/office/officeart/2005/8/layout/hierarchy2"/>
    <dgm:cxn modelId="{38FB6876-A207-46BA-9183-B9D0DBE4C1F0}" type="presParOf" srcId="{CC639F0F-88CE-453A-A021-CEDC9C6953AC}" destId="{D422A427-9FB2-4710-AEF3-83B1BE25509A}" srcOrd="0" destOrd="0" presId="urn:microsoft.com/office/officeart/2005/8/layout/hierarchy2"/>
    <dgm:cxn modelId="{A1AB62E1-9806-4FDF-92E4-1119757A3162}" type="presParOf" srcId="{CC639F0F-88CE-453A-A021-CEDC9C6953AC}" destId="{65556C31-B672-4B5F-909A-3297F8F6D7DD}" srcOrd="1" destOrd="0" presId="urn:microsoft.com/office/officeart/2005/8/layout/hierarchy2"/>
    <dgm:cxn modelId="{EBF876DA-8212-4734-81C8-08407F95B146}" type="presParOf" srcId="{D3B51B0C-EEDE-4310-9DD5-F6812CB45046}" destId="{437F6425-73E8-4587-977F-76A9F2CEB2E2}" srcOrd="4" destOrd="0" presId="urn:microsoft.com/office/officeart/2005/8/layout/hierarchy2"/>
    <dgm:cxn modelId="{28185210-79F6-4B55-9E24-4B420CB7676F}" type="presParOf" srcId="{437F6425-73E8-4587-977F-76A9F2CEB2E2}" destId="{6D6073FB-9866-494B-BBA8-191BEB0F0A5D}" srcOrd="0" destOrd="0" presId="urn:microsoft.com/office/officeart/2005/8/layout/hierarchy2"/>
    <dgm:cxn modelId="{9DFE2B8C-7AA3-4E7C-9F78-40D250328D80}" type="presParOf" srcId="{D3B51B0C-EEDE-4310-9DD5-F6812CB45046}" destId="{369DC6EF-A1CC-4B0D-A572-01E9DE365F2C}" srcOrd="5" destOrd="0" presId="urn:microsoft.com/office/officeart/2005/8/layout/hierarchy2"/>
    <dgm:cxn modelId="{98B2F883-AD92-43C8-A0BD-62A5E55D626E}" type="presParOf" srcId="{369DC6EF-A1CC-4B0D-A572-01E9DE365F2C}" destId="{4BDF5253-E7DA-4710-A566-E07C612705AC}" srcOrd="0" destOrd="0" presId="urn:microsoft.com/office/officeart/2005/8/layout/hierarchy2"/>
    <dgm:cxn modelId="{AAC7B276-18AD-43C7-B793-9A81E020B180}" type="presParOf" srcId="{369DC6EF-A1CC-4B0D-A572-01E9DE365F2C}" destId="{E20E3ACB-5C51-4045-9B5F-1DC9DDECE9B8}" srcOrd="1" destOrd="0" presId="urn:microsoft.com/office/officeart/2005/8/layout/hierarchy2"/>
    <dgm:cxn modelId="{F3D74D84-3DC9-4598-B3C5-7C55BCD570DF}" type="presParOf" srcId="{B73742CE-A9D2-44B5-B38E-B92704B73FA5}" destId="{4DC6FF1E-C971-4676-9359-F58730561D46}" srcOrd="2" destOrd="0" presId="urn:microsoft.com/office/officeart/2005/8/layout/hierarchy2"/>
    <dgm:cxn modelId="{86B8C8BE-20DD-42B0-A89A-988F1EF1E67C}" type="presParOf" srcId="{4DC6FF1E-C971-4676-9359-F58730561D46}" destId="{4C916D1D-8348-4C4E-B8E1-A60E839AAFCA}" srcOrd="0" destOrd="0" presId="urn:microsoft.com/office/officeart/2005/8/layout/hierarchy2"/>
    <dgm:cxn modelId="{A4C1796B-7980-400E-BE48-3EDEC91219CE}" type="presParOf" srcId="{B73742CE-A9D2-44B5-B38E-B92704B73FA5}" destId="{FEA857A4-F2E0-436D-8CD6-B9E586724CE3}" srcOrd="3" destOrd="0" presId="urn:microsoft.com/office/officeart/2005/8/layout/hierarchy2"/>
    <dgm:cxn modelId="{DDA0210E-72DF-4D69-8F7C-523A63B9BA56}" type="presParOf" srcId="{FEA857A4-F2E0-436D-8CD6-B9E586724CE3}" destId="{454692B3-1141-4CEE-B89B-1DC39C0D539D}" srcOrd="0" destOrd="0" presId="urn:microsoft.com/office/officeart/2005/8/layout/hierarchy2"/>
    <dgm:cxn modelId="{08C6E51F-B2DD-404A-B700-6CF195A6A495}" type="presParOf" srcId="{FEA857A4-F2E0-436D-8CD6-B9E586724CE3}" destId="{9A70B47C-0AC7-4C6C-9823-442785A1ADF1}" srcOrd="1" destOrd="0" presId="urn:microsoft.com/office/officeart/2005/8/layout/hierarchy2"/>
    <dgm:cxn modelId="{B8F97743-9B91-4AC1-9911-38850D74E641}" type="presParOf" srcId="{9A70B47C-0AC7-4C6C-9823-442785A1ADF1}" destId="{B4B23AFE-D5E8-439C-9DA6-685A99B36127}" srcOrd="0" destOrd="0" presId="urn:microsoft.com/office/officeart/2005/8/layout/hierarchy2"/>
    <dgm:cxn modelId="{9F9071A6-64CD-4BCB-9CD1-2BDE91BD8F18}" type="presParOf" srcId="{B4B23AFE-D5E8-439C-9DA6-685A99B36127}" destId="{229EC76F-A5A2-42C1-B3C8-6478DC792F13}" srcOrd="0" destOrd="0" presId="urn:microsoft.com/office/officeart/2005/8/layout/hierarchy2"/>
    <dgm:cxn modelId="{6E1DFD57-8245-4370-A74B-B2E257449AF5}" type="presParOf" srcId="{9A70B47C-0AC7-4C6C-9823-442785A1ADF1}" destId="{0FB29F1E-A7B2-4740-95AC-08393704CF15}" srcOrd="1" destOrd="0" presId="urn:microsoft.com/office/officeart/2005/8/layout/hierarchy2"/>
    <dgm:cxn modelId="{835DCCEC-F0C3-4F0A-AD73-BD73F32890AD}" type="presParOf" srcId="{0FB29F1E-A7B2-4740-95AC-08393704CF15}" destId="{462A2A9C-3FAB-498B-B5EF-313905E72043}" srcOrd="0" destOrd="0" presId="urn:microsoft.com/office/officeart/2005/8/layout/hierarchy2"/>
    <dgm:cxn modelId="{4A26A16E-838E-4E05-B35A-2E58C553B5F4}" type="presParOf" srcId="{0FB29F1E-A7B2-4740-95AC-08393704CF15}" destId="{C733BADE-531F-437C-85F3-1EDF0B0036E0}" srcOrd="1" destOrd="0" presId="urn:microsoft.com/office/officeart/2005/8/layout/hierarchy2"/>
    <dgm:cxn modelId="{FBA74039-F4A9-4104-94A0-F3C61441D722}" type="presParOf" srcId="{B73742CE-A9D2-44B5-B38E-B92704B73FA5}" destId="{7E49C933-06E8-498F-BA8B-E56ED72E2F61}" srcOrd="4" destOrd="0" presId="urn:microsoft.com/office/officeart/2005/8/layout/hierarchy2"/>
    <dgm:cxn modelId="{55878DA9-8E98-44AE-B3EE-4D515D0B5B1D}" type="presParOf" srcId="{7E49C933-06E8-498F-BA8B-E56ED72E2F61}" destId="{118D0EC9-55C8-4BA4-98A5-40810E7F03FB}" srcOrd="0" destOrd="0" presId="urn:microsoft.com/office/officeart/2005/8/layout/hierarchy2"/>
    <dgm:cxn modelId="{90E25406-E67A-42A0-B26B-181D46A5A374}" type="presParOf" srcId="{B73742CE-A9D2-44B5-B38E-B92704B73FA5}" destId="{33147BBD-B029-47A8-85FC-7268C1D57B21}" srcOrd="5" destOrd="0" presId="urn:microsoft.com/office/officeart/2005/8/layout/hierarchy2"/>
    <dgm:cxn modelId="{91ECC87D-DAB8-4B1B-A5F1-CB7AE076C68E}" type="presParOf" srcId="{33147BBD-B029-47A8-85FC-7268C1D57B21}" destId="{813F45C0-6224-436B-9734-628BFA38CEF5}" srcOrd="0" destOrd="0" presId="urn:microsoft.com/office/officeart/2005/8/layout/hierarchy2"/>
    <dgm:cxn modelId="{02598762-E2B6-45BF-B3FF-8B171889AE90}" type="presParOf" srcId="{33147BBD-B029-47A8-85FC-7268C1D57B21}" destId="{D3000504-5CF8-4311-B228-85FDE30B4AD0}" srcOrd="1" destOrd="0" presId="urn:microsoft.com/office/officeart/2005/8/layout/hierarchy2"/>
    <dgm:cxn modelId="{9DA4487A-E386-4B8A-B06A-47E086E41B70}" type="presParOf" srcId="{D3000504-5CF8-4311-B228-85FDE30B4AD0}" destId="{B3900F35-B6C6-41C6-9ABA-9C92FC3DEAFB}" srcOrd="0" destOrd="0" presId="urn:microsoft.com/office/officeart/2005/8/layout/hierarchy2"/>
    <dgm:cxn modelId="{13A19229-008C-4892-B279-838F999F4BB8}" type="presParOf" srcId="{B3900F35-B6C6-41C6-9ABA-9C92FC3DEAFB}" destId="{ABF746F0-BD0B-40A1-AB4C-1E07749E070C}" srcOrd="0" destOrd="0" presId="urn:microsoft.com/office/officeart/2005/8/layout/hierarchy2"/>
    <dgm:cxn modelId="{13829C64-AF0E-4572-A850-4787F646DF20}" type="presParOf" srcId="{D3000504-5CF8-4311-B228-85FDE30B4AD0}" destId="{58920314-3072-4524-97FA-17D35B1BDA3A}" srcOrd="1" destOrd="0" presId="urn:microsoft.com/office/officeart/2005/8/layout/hierarchy2"/>
    <dgm:cxn modelId="{FF260DCD-92A9-40DA-B2D0-FC811BE39617}" type="presParOf" srcId="{58920314-3072-4524-97FA-17D35B1BDA3A}" destId="{4F27B035-2429-46BC-AF23-F95F38F12E34}" srcOrd="0" destOrd="0" presId="urn:microsoft.com/office/officeart/2005/8/layout/hierarchy2"/>
    <dgm:cxn modelId="{556C6D33-D3A3-4D80-828B-51491ADFFF05}" type="presParOf" srcId="{58920314-3072-4524-97FA-17D35B1BDA3A}" destId="{E99052F9-8C81-4D12-A19C-FE0735DE0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2D53B0-EC93-4C6A-8D25-7830B8C1FF14}">
      <dsp:nvSpPr>
        <dsp:cNvPr id="0" name=""/>
        <dsp:cNvSpPr/>
      </dsp:nvSpPr>
      <dsp:spPr>
        <a:xfrm>
          <a:off x="1203087" y="2595562"/>
          <a:ext cx="581640" cy="1232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820" y="0"/>
              </a:lnTo>
              <a:lnTo>
                <a:pt x="290820" y="1232892"/>
              </a:lnTo>
              <a:lnTo>
                <a:pt x="581640" y="1232892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459827" y="3177928"/>
        <a:ext cx="68160" cy="68160"/>
      </dsp:txXfrm>
    </dsp:sp>
    <dsp:sp modelId="{867DE193-AA78-4B3D-AA04-340CC659219C}">
      <dsp:nvSpPr>
        <dsp:cNvPr id="0" name=""/>
        <dsp:cNvSpPr/>
      </dsp:nvSpPr>
      <dsp:spPr>
        <a:xfrm>
          <a:off x="1203087" y="2549842"/>
          <a:ext cx="581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1640" y="45720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479366" y="2581021"/>
        <a:ext cx="29082" cy="29082"/>
      </dsp:txXfrm>
    </dsp:sp>
    <dsp:sp modelId="{EDFEA89E-518F-493C-8489-D6505DA87714}">
      <dsp:nvSpPr>
        <dsp:cNvPr id="0" name=""/>
        <dsp:cNvSpPr/>
      </dsp:nvSpPr>
      <dsp:spPr>
        <a:xfrm>
          <a:off x="1203087" y="1362670"/>
          <a:ext cx="581640" cy="1232892"/>
        </a:xfrm>
        <a:custGeom>
          <a:avLst/>
          <a:gdLst/>
          <a:ahLst/>
          <a:cxnLst/>
          <a:rect l="0" t="0" r="0" b="0"/>
          <a:pathLst>
            <a:path>
              <a:moveTo>
                <a:pt x="0" y="1232892"/>
              </a:moveTo>
              <a:lnTo>
                <a:pt x="290820" y="1232892"/>
              </a:lnTo>
              <a:lnTo>
                <a:pt x="290820" y="0"/>
              </a:lnTo>
              <a:lnTo>
                <a:pt x="581640" y="0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459827" y="1945036"/>
        <a:ext cx="68160" cy="68160"/>
      </dsp:txXfrm>
    </dsp:sp>
    <dsp:sp modelId="{8E25B130-702C-436F-8C14-D6DB26B7071B}">
      <dsp:nvSpPr>
        <dsp:cNvPr id="0" name=""/>
        <dsp:cNvSpPr/>
      </dsp:nvSpPr>
      <dsp:spPr>
        <a:xfrm rot="16200000">
          <a:off x="-1885631" y="2102405"/>
          <a:ext cx="5191125" cy="986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/>
            <a:t>Punto de vista nutricional </a:t>
          </a:r>
        </a:p>
      </dsp:txBody>
      <dsp:txXfrm rot="16200000">
        <a:off x="-1885631" y="2102405"/>
        <a:ext cx="5191125" cy="986313"/>
      </dsp:txXfrm>
    </dsp:sp>
    <dsp:sp modelId="{4CD8E651-9A55-4C12-9888-168B75E55386}">
      <dsp:nvSpPr>
        <dsp:cNvPr id="0" name=""/>
        <dsp:cNvSpPr/>
      </dsp:nvSpPr>
      <dsp:spPr>
        <a:xfrm>
          <a:off x="1784727" y="869513"/>
          <a:ext cx="3952526" cy="9863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/>
            <a:t>La solución del suelo</a:t>
          </a:r>
        </a:p>
      </dsp:txBody>
      <dsp:txXfrm>
        <a:off x="1784727" y="869513"/>
        <a:ext cx="3952526" cy="986313"/>
      </dsp:txXfrm>
    </dsp:sp>
    <dsp:sp modelId="{CF37804B-57DE-4892-B5EA-2925FB3F7762}">
      <dsp:nvSpPr>
        <dsp:cNvPr id="0" name=""/>
        <dsp:cNvSpPr/>
      </dsp:nvSpPr>
      <dsp:spPr>
        <a:xfrm>
          <a:off x="1784727" y="2102405"/>
          <a:ext cx="3952526" cy="9863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/>
            <a:t>El enjambre iónico </a:t>
          </a:r>
        </a:p>
      </dsp:txBody>
      <dsp:txXfrm>
        <a:off x="1784727" y="2102405"/>
        <a:ext cx="3952526" cy="986313"/>
      </dsp:txXfrm>
    </dsp:sp>
    <dsp:sp modelId="{9C590D66-D17F-4A3D-9A19-03B276B3ED49}">
      <dsp:nvSpPr>
        <dsp:cNvPr id="0" name=""/>
        <dsp:cNvSpPr/>
      </dsp:nvSpPr>
      <dsp:spPr>
        <a:xfrm>
          <a:off x="1784727" y="3335297"/>
          <a:ext cx="3952526" cy="9863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/>
            <a:t>Complejo coloidal </a:t>
          </a:r>
        </a:p>
      </dsp:txBody>
      <dsp:txXfrm>
        <a:off x="1784727" y="3335297"/>
        <a:ext cx="3952526" cy="9863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1A1C75-0F4E-465F-BF5B-AA55740C39E6}">
      <dsp:nvSpPr>
        <dsp:cNvPr id="0" name=""/>
        <dsp:cNvSpPr/>
      </dsp:nvSpPr>
      <dsp:spPr>
        <a:xfrm>
          <a:off x="4151" y="1685440"/>
          <a:ext cx="1379794" cy="753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Arreglo</a:t>
          </a:r>
        </a:p>
      </dsp:txBody>
      <dsp:txXfrm>
        <a:off x="4151" y="1685440"/>
        <a:ext cx="1379794" cy="753442"/>
      </dsp:txXfrm>
    </dsp:sp>
    <dsp:sp modelId="{7163B46B-7130-45D6-99ED-18A632AF7136}">
      <dsp:nvSpPr>
        <dsp:cNvPr id="0" name=""/>
        <dsp:cNvSpPr/>
      </dsp:nvSpPr>
      <dsp:spPr>
        <a:xfrm rot="17361289">
          <a:off x="920072" y="1391114"/>
          <a:ext cx="1387635" cy="32882"/>
        </a:xfrm>
        <a:custGeom>
          <a:avLst/>
          <a:gdLst/>
          <a:ahLst/>
          <a:cxnLst/>
          <a:rect l="0" t="0" r="0" b="0"/>
          <a:pathLst>
            <a:path>
              <a:moveTo>
                <a:pt x="0" y="16441"/>
              </a:moveTo>
              <a:lnTo>
                <a:pt x="1387635" y="1644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b="1" kern="1200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sp:txBody>
      <dsp:txXfrm rot="17361289">
        <a:off x="1579199" y="1372864"/>
        <a:ext cx="69381" cy="69381"/>
      </dsp:txXfrm>
    </dsp:sp>
    <dsp:sp modelId="{FF5DFBC9-AE76-4F04-9D24-C6E1FB87067F}">
      <dsp:nvSpPr>
        <dsp:cNvPr id="0" name=""/>
        <dsp:cNvSpPr/>
      </dsp:nvSpPr>
      <dsp:spPr>
        <a:xfrm>
          <a:off x="1843833" y="376228"/>
          <a:ext cx="1472573" cy="7534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Líquida</a:t>
          </a:r>
        </a:p>
      </dsp:txBody>
      <dsp:txXfrm>
        <a:off x="1843833" y="376228"/>
        <a:ext cx="1472573" cy="753442"/>
      </dsp:txXfrm>
    </dsp:sp>
    <dsp:sp modelId="{93A82FED-5AEC-48AB-9455-7FFA9279535C}">
      <dsp:nvSpPr>
        <dsp:cNvPr id="0" name=""/>
        <dsp:cNvSpPr/>
      </dsp:nvSpPr>
      <dsp:spPr>
        <a:xfrm rot="21547213">
          <a:off x="3316380" y="733049"/>
          <a:ext cx="450461" cy="32882"/>
        </a:xfrm>
        <a:custGeom>
          <a:avLst/>
          <a:gdLst/>
          <a:ahLst/>
          <a:cxnLst/>
          <a:rect l="0" t="0" r="0" b="0"/>
          <a:pathLst>
            <a:path>
              <a:moveTo>
                <a:pt x="0" y="16441"/>
              </a:moveTo>
              <a:lnTo>
                <a:pt x="450461" y="1644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b="1" kern="1200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sp:txBody>
      <dsp:txXfrm rot="21547213">
        <a:off x="3530349" y="738229"/>
        <a:ext cx="22523" cy="22523"/>
      </dsp:txXfrm>
    </dsp:sp>
    <dsp:sp modelId="{4BFDB0C0-003F-4B40-A60B-CDDF0F5CC1DF}">
      <dsp:nvSpPr>
        <dsp:cNvPr id="0" name=""/>
        <dsp:cNvSpPr/>
      </dsp:nvSpPr>
      <dsp:spPr>
        <a:xfrm>
          <a:off x="3766815" y="369311"/>
          <a:ext cx="2515595" cy="7534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Solución</a:t>
          </a:r>
        </a:p>
      </dsp:txBody>
      <dsp:txXfrm>
        <a:off x="3766815" y="369311"/>
        <a:ext cx="2515595" cy="753442"/>
      </dsp:txXfrm>
    </dsp:sp>
    <dsp:sp modelId="{BBB79747-5063-4476-B55A-D755D4746A25}">
      <dsp:nvSpPr>
        <dsp:cNvPr id="0" name=""/>
        <dsp:cNvSpPr/>
      </dsp:nvSpPr>
      <dsp:spPr>
        <a:xfrm rot="18965245">
          <a:off x="1294701" y="1824343"/>
          <a:ext cx="638377" cy="32882"/>
        </a:xfrm>
        <a:custGeom>
          <a:avLst/>
          <a:gdLst/>
          <a:ahLst/>
          <a:cxnLst/>
          <a:rect l="0" t="0" r="0" b="0"/>
          <a:pathLst>
            <a:path>
              <a:moveTo>
                <a:pt x="0" y="16441"/>
              </a:moveTo>
              <a:lnTo>
                <a:pt x="638377" y="1644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b="1" kern="1200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sp:txBody>
      <dsp:txXfrm rot="18965245">
        <a:off x="1597930" y="1824825"/>
        <a:ext cx="31918" cy="31918"/>
      </dsp:txXfrm>
    </dsp:sp>
    <dsp:sp modelId="{1E263438-FD70-445C-B0B2-EBFF1E96F842}">
      <dsp:nvSpPr>
        <dsp:cNvPr id="0" name=""/>
        <dsp:cNvSpPr/>
      </dsp:nvSpPr>
      <dsp:spPr>
        <a:xfrm>
          <a:off x="1843833" y="1242687"/>
          <a:ext cx="1472573" cy="7534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Iónica</a:t>
          </a:r>
        </a:p>
      </dsp:txBody>
      <dsp:txXfrm>
        <a:off x="1843833" y="1242687"/>
        <a:ext cx="1472573" cy="753442"/>
      </dsp:txXfrm>
    </dsp:sp>
    <dsp:sp modelId="{D93C1F59-E040-4F6E-B678-1DEDD5C1100B}">
      <dsp:nvSpPr>
        <dsp:cNvPr id="0" name=""/>
        <dsp:cNvSpPr/>
      </dsp:nvSpPr>
      <dsp:spPr>
        <a:xfrm rot="6275">
          <a:off x="3316406" y="1603385"/>
          <a:ext cx="458169" cy="32882"/>
        </a:xfrm>
        <a:custGeom>
          <a:avLst/>
          <a:gdLst/>
          <a:ahLst/>
          <a:cxnLst/>
          <a:rect l="0" t="0" r="0" b="0"/>
          <a:pathLst>
            <a:path>
              <a:moveTo>
                <a:pt x="0" y="16441"/>
              </a:moveTo>
              <a:lnTo>
                <a:pt x="458169" y="1644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b="1" kern="1200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sp:txBody>
      <dsp:txXfrm rot="6275">
        <a:off x="3534037" y="1608372"/>
        <a:ext cx="22908" cy="22908"/>
      </dsp:txXfrm>
    </dsp:sp>
    <dsp:sp modelId="{51506C63-0B44-4DB6-9B7E-65470B775ACF}">
      <dsp:nvSpPr>
        <dsp:cNvPr id="0" name=""/>
        <dsp:cNvSpPr/>
      </dsp:nvSpPr>
      <dsp:spPr>
        <a:xfrm>
          <a:off x="3774575" y="1243523"/>
          <a:ext cx="2515595" cy="7534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Intercambio</a:t>
          </a:r>
        </a:p>
      </dsp:txBody>
      <dsp:txXfrm>
        <a:off x="3774575" y="1243523"/>
        <a:ext cx="2515595" cy="753442"/>
      </dsp:txXfrm>
    </dsp:sp>
    <dsp:sp modelId="{2B7E3ABF-2533-4699-AA91-16AA02ECB928}">
      <dsp:nvSpPr>
        <dsp:cNvPr id="0" name=""/>
        <dsp:cNvSpPr/>
      </dsp:nvSpPr>
      <dsp:spPr>
        <a:xfrm rot="2559314">
          <a:off x="1301231" y="2257573"/>
          <a:ext cx="625317" cy="32882"/>
        </a:xfrm>
        <a:custGeom>
          <a:avLst/>
          <a:gdLst/>
          <a:ahLst/>
          <a:cxnLst/>
          <a:rect l="0" t="0" r="0" b="0"/>
          <a:pathLst>
            <a:path>
              <a:moveTo>
                <a:pt x="0" y="16441"/>
              </a:moveTo>
              <a:lnTo>
                <a:pt x="625317" y="1644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b="1" kern="1200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sp:txBody>
      <dsp:txXfrm rot="2559314">
        <a:off x="1598257" y="2258382"/>
        <a:ext cx="31265" cy="31265"/>
      </dsp:txXfrm>
    </dsp:sp>
    <dsp:sp modelId="{2900817C-0178-4456-97CE-2AFAB532B5AF}">
      <dsp:nvSpPr>
        <dsp:cNvPr id="0" name=""/>
        <dsp:cNvSpPr/>
      </dsp:nvSpPr>
      <dsp:spPr>
        <a:xfrm>
          <a:off x="1843833" y="2109146"/>
          <a:ext cx="1472573" cy="7534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Coloidal</a:t>
          </a:r>
        </a:p>
      </dsp:txBody>
      <dsp:txXfrm>
        <a:off x="1843833" y="2109146"/>
        <a:ext cx="1472573" cy="753442"/>
      </dsp:txXfrm>
    </dsp:sp>
    <dsp:sp modelId="{5123402C-A8F1-4090-97A2-AEB034C90544}">
      <dsp:nvSpPr>
        <dsp:cNvPr id="0" name=""/>
        <dsp:cNvSpPr/>
      </dsp:nvSpPr>
      <dsp:spPr>
        <a:xfrm rot="6275">
          <a:off x="3316406" y="2469844"/>
          <a:ext cx="458169" cy="32882"/>
        </a:xfrm>
        <a:custGeom>
          <a:avLst/>
          <a:gdLst/>
          <a:ahLst/>
          <a:cxnLst/>
          <a:rect l="0" t="0" r="0" b="0"/>
          <a:pathLst>
            <a:path>
              <a:moveTo>
                <a:pt x="0" y="16441"/>
              </a:moveTo>
              <a:lnTo>
                <a:pt x="458169" y="1644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b="1" kern="1200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sp:txBody>
      <dsp:txXfrm rot="6275">
        <a:off x="3534037" y="2474832"/>
        <a:ext cx="22908" cy="22908"/>
      </dsp:txXfrm>
    </dsp:sp>
    <dsp:sp modelId="{0DCB58D5-9BCC-476B-9E25-2E78E04F75EE}">
      <dsp:nvSpPr>
        <dsp:cNvPr id="0" name=""/>
        <dsp:cNvSpPr/>
      </dsp:nvSpPr>
      <dsp:spPr>
        <a:xfrm>
          <a:off x="3774575" y="2109983"/>
          <a:ext cx="2515595" cy="7534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Fijados</a:t>
          </a:r>
        </a:p>
      </dsp:txBody>
      <dsp:txXfrm>
        <a:off x="3774575" y="2109983"/>
        <a:ext cx="2515595" cy="753442"/>
      </dsp:txXfrm>
    </dsp:sp>
    <dsp:sp modelId="{4302DC35-6AD2-43B2-BFC0-20D1BBAED160}">
      <dsp:nvSpPr>
        <dsp:cNvPr id="0" name=""/>
        <dsp:cNvSpPr/>
      </dsp:nvSpPr>
      <dsp:spPr>
        <a:xfrm rot="4222867">
          <a:off x="929050" y="2690803"/>
          <a:ext cx="1369679" cy="32882"/>
        </a:xfrm>
        <a:custGeom>
          <a:avLst/>
          <a:gdLst/>
          <a:ahLst/>
          <a:cxnLst/>
          <a:rect l="0" t="0" r="0" b="0"/>
          <a:pathLst>
            <a:path>
              <a:moveTo>
                <a:pt x="0" y="16441"/>
              </a:moveTo>
              <a:lnTo>
                <a:pt x="1369679" y="1644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b="1" kern="1200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sp:txBody>
      <dsp:txXfrm rot="4222867">
        <a:off x="1579647" y="2673002"/>
        <a:ext cx="68483" cy="68483"/>
      </dsp:txXfrm>
    </dsp:sp>
    <dsp:sp modelId="{5373FA5E-05DD-429C-A681-E5D30BA3C06A}">
      <dsp:nvSpPr>
        <dsp:cNvPr id="0" name=""/>
        <dsp:cNvSpPr/>
      </dsp:nvSpPr>
      <dsp:spPr>
        <a:xfrm>
          <a:off x="1843833" y="2975605"/>
          <a:ext cx="1472573" cy="753442"/>
        </a:xfrm>
        <a:prstGeom prst="roundRect">
          <a:avLst>
            <a:gd name="adj" fmla="val 10000"/>
          </a:avLst>
        </a:prstGeom>
        <a:solidFill>
          <a:srgbClr val="00B0F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Viva</a:t>
          </a:r>
        </a:p>
      </dsp:txBody>
      <dsp:txXfrm>
        <a:off x="1843833" y="2975605"/>
        <a:ext cx="1472573" cy="753442"/>
      </dsp:txXfrm>
    </dsp:sp>
    <dsp:sp modelId="{08C62F9E-2FB5-423E-A3FB-075F029F7849}">
      <dsp:nvSpPr>
        <dsp:cNvPr id="0" name=""/>
        <dsp:cNvSpPr/>
      </dsp:nvSpPr>
      <dsp:spPr>
        <a:xfrm rot="6275">
          <a:off x="3316406" y="3336304"/>
          <a:ext cx="458169" cy="32882"/>
        </a:xfrm>
        <a:custGeom>
          <a:avLst/>
          <a:gdLst/>
          <a:ahLst/>
          <a:cxnLst/>
          <a:rect l="0" t="0" r="0" b="0"/>
          <a:pathLst>
            <a:path>
              <a:moveTo>
                <a:pt x="0" y="16441"/>
              </a:moveTo>
              <a:lnTo>
                <a:pt x="458169" y="1644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b="1" kern="1200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sp:txBody>
      <dsp:txXfrm rot="6275">
        <a:off x="3534037" y="3341291"/>
        <a:ext cx="22908" cy="22908"/>
      </dsp:txXfrm>
    </dsp:sp>
    <dsp:sp modelId="{04260815-1F46-4E28-948F-DFE01AF9DF80}">
      <dsp:nvSpPr>
        <dsp:cNvPr id="0" name=""/>
        <dsp:cNvSpPr/>
      </dsp:nvSpPr>
      <dsp:spPr>
        <a:xfrm>
          <a:off x="3774575" y="2976442"/>
          <a:ext cx="2515595" cy="753442"/>
        </a:xfrm>
        <a:prstGeom prst="roundRect">
          <a:avLst>
            <a:gd name="adj" fmla="val 10000"/>
          </a:avLst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Inmovilizados</a:t>
          </a:r>
        </a:p>
      </dsp:txBody>
      <dsp:txXfrm>
        <a:off x="3774575" y="2976442"/>
        <a:ext cx="2515595" cy="7534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E93B98-0D5C-4BB0-9886-BB3A6B58E97F}">
      <dsp:nvSpPr>
        <dsp:cNvPr id="0" name=""/>
        <dsp:cNvSpPr/>
      </dsp:nvSpPr>
      <dsp:spPr>
        <a:xfrm>
          <a:off x="-135131" y="0"/>
          <a:ext cx="3240315" cy="32403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46226-915E-4785-9ECB-EF300E0A704D}">
      <dsp:nvSpPr>
        <dsp:cNvPr id="0" name=""/>
        <dsp:cNvSpPr/>
      </dsp:nvSpPr>
      <dsp:spPr>
        <a:xfrm>
          <a:off x="1214763" y="0"/>
          <a:ext cx="4711565" cy="32403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Minerales primarios </a:t>
          </a:r>
        </a:p>
      </dsp:txBody>
      <dsp:txXfrm>
        <a:off x="1214763" y="0"/>
        <a:ext cx="2355782" cy="972096"/>
      </dsp:txXfrm>
    </dsp:sp>
    <dsp:sp modelId="{6DB4E137-D5C1-4445-B935-AEDB6BC954B3}">
      <dsp:nvSpPr>
        <dsp:cNvPr id="0" name=""/>
        <dsp:cNvSpPr/>
      </dsp:nvSpPr>
      <dsp:spPr>
        <a:xfrm>
          <a:off x="431924" y="972096"/>
          <a:ext cx="2106202" cy="21062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FD476-B96A-468E-A2FF-47BA6023F524}">
      <dsp:nvSpPr>
        <dsp:cNvPr id="0" name=""/>
        <dsp:cNvSpPr/>
      </dsp:nvSpPr>
      <dsp:spPr>
        <a:xfrm>
          <a:off x="1238163" y="934774"/>
          <a:ext cx="4664766" cy="2106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Materia orgánica </a:t>
          </a:r>
        </a:p>
      </dsp:txBody>
      <dsp:txXfrm>
        <a:off x="1238163" y="934774"/>
        <a:ext cx="2332383" cy="972093"/>
      </dsp:txXfrm>
    </dsp:sp>
    <dsp:sp modelId="{4A49B3C3-B52D-4CF7-B08B-08089B424D91}">
      <dsp:nvSpPr>
        <dsp:cNvPr id="0" name=""/>
        <dsp:cNvSpPr/>
      </dsp:nvSpPr>
      <dsp:spPr>
        <a:xfrm>
          <a:off x="998979" y="1944189"/>
          <a:ext cx="972093" cy="97209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BFE1C-51C0-48E4-BA89-C7F23DC4964C}">
      <dsp:nvSpPr>
        <dsp:cNvPr id="0" name=""/>
        <dsp:cNvSpPr/>
      </dsp:nvSpPr>
      <dsp:spPr>
        <a:xfrm>
          <a:off x="1229925" y="1977834"/>
          <a:ext cx="4615506" cy="10167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Microorganismos</a:t>
          </a:r>
        </a:p>
      </dsp:txBody>
      <dsp:txXfrm>
        <a:off x="1229925" y="1977834"/>
        <a:ext cx="2307753" cy="1016790"/>
      </dsp:txXfrm>
    </dsp:sp>
    <dsp:sp modelId="{8585E387-F672-4899-AAFE-FC7F3A3D8CC5}">
      <dsp:nvSpPr>
        <dsp:cNvPr id="0" name=""/>
        <dsp:cNvSpPr/>
      </dsp:nvSpPr>
      <dsp:spPr>
        <a:xfrm>
          <a:off x="3389794" y="9332"/>
          <a:ext cx="2368942" cy="972096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Desintegración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Solubilización </a:t>
          </a:r>
        </a:p>
      </dsp:txBody>
      <dsp:txXfrm>
        <a:off x="3389794" y="9332"/>
        <a:ext cx="2368942" cy="972096"/>
      </dsp:txXfrm>
    </dsp:sp>
    <dsp:sp modelId="{C3EE1D23-A298-43C8-9435-A8573042C468}">
      <dsp:nvSpPr>
        <dsp:cNvPr id="0" name=""/>
        <dsp:cNvSpPr/>
      </dsp:nvSpPr>
      <dsp:spPr>
        <a:xfrm>
          <a:off x="3350409" y="925436"/>
          <a:ext cx="2525794" cy="972093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Descomposición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Humificación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Mineralización </a:t>
          </a:r>
        </a:p>
      </dsp:txBody>
      <dsp:txXfrm>
        <a:off x="3350409" y="925436"/>
        <a:ext cx="2525794" cy="972093"/>
      </dsp:txXfrm>
    </dsp:sp>
    <dsp:sp modelId="{4B27E29C-7422-462E-B131-84A382A2AD4A}">
      <dsp:nvSpPr>
        <dsp:cNvPr id="0" name=""/>
        <dsp:cNvSpPr/>
      </dsp:nvSpPr>
      <dsp:spPr>
        <a:xfrm>
          <a:off x="3362849" y="1944189"/>
          <a:ext cx="2425960" cy="972093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Inmovilización </a:t>
          </a:r>
        </a:p>
      </dsp:txBody>
      <dsp:txXfrm>
        <a:off x="3362849" y="1944189"/>
        <a:ext cx="2425960" cy="9720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74FC-BAD1-479D-B605-D8CCDB8DC464}" type="datetimeFigureOut">
              <a:rPr lang="es-CR" smtClean="0"/>
              <a:pPr/>
              <a:t>15/5/2018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FE2-716A-49A9-AC22-73AA8B2EB0C9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664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74FC-BAD1-479D-B605-D8CCDB8DC464}" type="datetimeFigureOut">
              <a:rPr lang="es-CR" smtClean="0"/>
              <a:pPr/>
              <a:t>15/5/2018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FE2-716A-49A9-AC22-73AA8B2EB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75826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74FC-BAD1-479D-B605-D8CCDB8DC464}" type="datetimeFigureOut">
              <a:rPr lang="es-CR" smtClean="0"/>
              <a:pPr/>
              <a:t>15/5/2018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FE2-716A-49A9-AC22-73AA8B2EB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111010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74FC-BAD1-479D-B605-D8CCDB8DC464}" type="datetimeFigureOut">
              <a:rPr lang="es-CR" smtClean="0"/>
              <a:pPr/>
              <a:t>15/5/2018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FE2-716A-49A9-AC22-73AA8B2EB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119271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74FC-BAD1-479D-B605-D8CCDB8DC464}" type="datetimeFigureOut">
              <a:rPr lang="es-CR" smtClean="0"/>
              <a:pPr/>
              <a:t>15/5/2018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FE2-716A-49A9-AC22-73AA8B2EB0C9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800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74FC-BAD1-479D-B605-D8CCDB8DC464}" type="datetimeFigureOut">
              <a:rPr lang="es-CR" smtClean="0"/>
              <a:pPr/>
              <a:t>15/5/2018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FE2-716A-49A9-AC22-73AA8B2EB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78231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74FC-BAD1-479D-B605-D8CCDB8DC464}" type="datetimeFigureOut">
              <a:rPr lang="es-CR" smtClean="0"/>
              <a:pPr/>
              <a:t>15/5/2018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FE2-716A-49A9-AC22-73AA8B2EB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117941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74FC-BAD1-479D-B605-D8CCDB8DC464}" type="datetimeFigureOut">
              <a:rPr lang="es-CR" smtClean="0"/>
              <a:pPr/>
              <a:t>15/5/2018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FE2-716A-49A9-AC22-73AA8B2EB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152618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74FC-BAD1-479D-B605-D8CCDB8DC464}" type="datetimeFigureOut">
              <a:rPr lang="es-CR" smtClean="0"/>
              <a:pPr/>
              <a:t>15/5/2018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FE2-716A-49A9-AC22-73AA8B2EB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61325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28674FC-BAD1-479D-B605-D8CCDB8DC464}" type="datetimeFigureOut">
              <a:rPr lang="es-CR" smtClean="0"/>
              <a:pPr/>
              <a:t>15/5/2018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6AFE2-716A-49A9-AC22-73AA8B2EB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53802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74FC-BAD1-479D-B605-D8CCDB8DC464}" type="datetimeFigureOut">
              <a:rPr lang="es-CR" smtClean="0"/>
              <a:pPr/>
              <a:t>15/5/2018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FE2-716A-49A9-AC22-73AA8B2EB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64585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8674FC-BAD1-479D-B605-D8CCDB8DC464}" type="datetimeFigureOut">
              <a:rPr lang="es-CR" smtClean="0"/>
              <a:pPr/>
              <a:t>15/5/2018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E96AFE2-716A-49A9-AC22-73AA8B2EB0C9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5702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7747" y="768221"/>
            <a:ext cx="7543800" cy="2572140"/>
          </a:xfrm>
        </p:spPr>
        <p:txBody>
          <a:bodyPr>
            <a:normAutofit/>
          </a:bodyPr>
          <a:lstStyle/>
          <a:p>
            <a:pPr algn="ctr"/>
            <a:r>
              <a:rPr lang="es-CR" dirty="0"/>
              <a:t>Sistema Químico del Suelo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48455" y="4650736"/>
            <a:ext cx="6071760" cy="1554819"/>
          </a:xfrm>
        </p:spPr>
        <p:txBody>
          <a:bodyPr>
            <a:normAutofit/>
          </a:bodyPr>
          <a:lstStyle/>
          <a:p>
            <a:pPr algn="r"/>
            <a:r>
              <a:rPr lang="es-CR" cap="none" dirty="0"/>
              <a:t>Centro de Investigaciones Agronómicas </a:t>
            </a:r>
          </a:p>
          <a:p>
            <a:pPr algn="r"/>
            <a:r>
              <a:rPr lang="es-CR" cap="none" dirty="0"/>
              <a:t>Universidad de Costa Rica </a:t>
            </a:r>
            <a:endParaRPr lang="es-C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11755"/>
            <a:ext cx="3321520" cy="144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60" y="3004357"/>
            <a:ext cx="2592064" cy="2382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489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Toni1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1"/>
          <a:stretch/>
        </p:blipFill>
        <p:spPr bwMode="auto">
          <a:xfrm>
            <a:off x="3502570" y="10"/>
            <a:ext cx="5641429" cy="685799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CCFF"/>
              </a:gs>
            </a:gsLst>
            <a:lin ang="18900000" scaled="1"/>
          </a:gra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3856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ítulo 1"/>
          <p:cNvSpPr txBox="1">
            <a:spLocks/>
          </p:cNvSpPr>
          <p:nvPr/>
        </p:nvSpPr>
        <p:spPr>
          <a:xfrm>
            <a:off x="342900" y="640080"/>
            <a:ext cx="2744435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4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Procesos del Sistema Químico</a:t>
            </a:r>
          </a:p>
        </p:txBody>
      </p:sp>
    </p:spTree>
    <p:extLst>
      <p:ext uri="{BB962C8B-B14F-4D97-AF65-F5344CB8AC3E}">
        <p14:creationId xmlns="" xmlns:p14="http://schemas.microsoft.com/office/powerpoint/2010/main" val="18520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51" name="Rectangle 5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5" name="Straight Connector 5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5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Rectangle 6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3" name="Straight Connector 6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4833" y="4343400"/>
            <a:ext cx="24003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Toni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943" y="605663"/>
            <a:ext cx="5614011" cy="531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5728997" y="1614196"/>
            <a:ext cx="3204132" cy="19458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s-CR" sz="40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Descripción de los componentes </a:t>
            </a:r>
          </a:p>
        </p:txBody>
      </p:sp>
    </p:spTree>
    <p:extLst>
      <p:ext uri="{BB962C8B-B14F-4D97-AF65-F5344CB8AC3E}">
        <p14:creationId xmlns="" xmlns:p14="http://schemas.microsoft.com/office/powerpoint/2010/main" val="25558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19673" y="289249"/>
            <a:ext cx="6908386" cy="630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s-CR" sz="40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Descripción de los componentes </a:t>
            </a:r>
          </a:p>
        </p:txBody>
      </p:sp>
      <p:pic>
        <p:nvPicPr>
          <p:cNvPr id="1026" name="Picture 2" descr="Resultado de imagen de solución del su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2" y="3704252"/>
            <a:ext cx="2705815" cy="2720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85662" y="1132111"/>
            <a:ext cx="282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1) </a:t>
            </a:r>
            <a:r>
              <a:rPr lang="es-CR" sz="2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Solución del suelo: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4899" y="1506175"/>
            <a:ext cx="3079101" cy="228998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79441" y="1601752"/>
            <a:ext cx="5349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dirty="0"/>
              <a:t>Es una mezcla de agua, nutrimentos (elemental, iónica, compuestos solubles orgánicos e inorgánicos), otras sustancias y aire.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48813" y="2954691"/>
            <a:ext cx="442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R" sz="2000" b="1" dirty="0"/>
              <a:t>Eje de la nutrición a través del suelo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10543" y="3592283"/>
            <a:ext cx="5349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arenR"/>
            </a:pPr>
            <a:r>
              <a:rPr lang="es-CR" dirty="0"/>
              <a:t>Las plantas absorben principalmente los nutrimentos de esta fase.</a:t>
            </a:r>
          </a:p>
          <a:p>
            <a:pPr marL="342900" indent="-342900" algn="just">
              <a:buAutoNum type="alphaUcParenR"/>
            </a:pPr>
            <a:endParaRPr lang="es-CR" dirty="0"/>
          </a:p>
          <a:p>
            <a:pPr marL="342900" indent="-342900" algn="just">
              <a:buAutoNum type="alphaUcParenR"/>
            </a:pPr>
            <a:r>
              <a:rPr lang="es-CR" dirty="0"/>
              <a:t>Los otros componentes relacionados con la nutrición vegetal, la incluyen como punto de partida o llegada. </a:t>
            </a:r>
          </a:p>
          <a:p>
            <a:pPr marL="342900" indent="-342900" algn="just">
              <a:buAutoNum type="alphaUcParenR"/>
            </a:pPr>
            <a:endParaRPr lang="es-CR" dirty="0"/>
          </a:p>
        </p:txBody>
      </p:sp>
    </p:spTree>
    <p:extLst>
      <p:ext uri="{BB962C8B-B14F-4D97-AF65-F5344CB8AC3E}">
        <p14:creationId xmlns="" xmlns:p14="http://schemas.microsoft.com/office/powerpoint/2010/main" val="14639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383651" y="110606"/>
            <a:ext cx="6908386" cy="630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s-CR" sz="40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Descripción de los componentes </a:t>
            </a:r>
          </a:p>
        </p:txBody>
      </p:sp>
      <p:pic>
        <p:nvPicPr>
          <p:cNvPr id="2054" name="Picture 6" descr="Resultado de imagen de solución del su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35" y="4676883"/>
            <a:ext cx="2698003" cy="1698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4348063" y="1884781"/>
            <a:ext cx="40868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arenR"/>
            </a:pPr>
            <a:r>
              <a:rPr lang="es-CR" dirty="0"/>
              <a:t>Se solubilizan de minerales primarios.</a:t>
            </a:r>
          </a:p>
          <a:p>
            <a:pPr marL="342900" indent="-342900" algn="just">
              <a:buAutoNum type="alphaUcParenR"/>
            </a:pPr>
            <a:endParaRPr lang="es-CR" dirty="0"/>
          </a:p>
          <a:p>
            <a:pPr marL="342900" indent="-342900" algn="just">
              <a:buAutoNum type="alphaUcParenR"/>
            </a:pPr>
            <a:r>
              <a:rPr lang="es-CR" dirty="0"/>
              <a:t>Se adicionan con los fertilizantes.</a:t>
            </a:r>
          </a:p>
          <a:p>
            <a:pPr marL="342900" indent="-342900" algn="just">
              <a:buAutoNum type="alphaUcParenR"/>
            </a:pPr>
            <a:endParaRPr lang="es-CR" dirty="0"/>
          </a:p>
          <a:p>
            <a:pPr marL="342900" indent="-342900" algn="just">
              <a:buAutoNum type="alphaUcParenR"/>
            </a:pPr>
            <a:r>
              <a:rPr lang="es-CR" dirty="0"/>
              <a:t>Se mineralizan de la M.O. </a:t>
            </a:r>
          </a:p>
          <a:p>
            <a:pPr marL="342900" indent="-342900" algn="just">
              <a:buAutoNum type="alphaUcParenR"/>
            </a:pPr>
            <a:endParaRPr lang="es-CR" dirty="0"/>
          </a:p>
          <a:p>
            <a:pPr marL="342900" indent="-342900" algn="just">
              <a:buAutoNum type="alphaUcParenR"/>
            </a:pPr>
            <a:r>
              <a:rPr lang="es-CR" dirty="0"/>
              <a:t>Se solubilizan de formas fijadas.</a:t>
            </a:r>
          </a:p>
          <a:p>
            <a:pPr marL="342900" indent="-342900" algn="just">
              <a:buAutoNum type="alphaUcParenR"/>
            </a:pPr>
            <a:endParaRPr lang="es-CR" dirty="0"/>
          </a:p>
          <a:p>
            <a:pPr marL="342900" indent="-342900" algn="just">
              <a:buAutoNum type="alphaUcParenR"/>
            </a:pPr>
            <a:r>
              <a:rPr lang="es-CR" dirty="0"/>
              <a:t>Se des-adsorben del enjambre iónico.</a:t>
            </a:r>
          </a:p>
          <a:p>
            <a:pPr marL="342900" indent="-342900" algn="just">
              <a:buAutoNum type="alphaUcParenR"/>
            </a:pPr>
            <a:endParaRPr lang="es-C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512" y="2528596"/>
            <a:ext cx="2182731" cy="13775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0057" y="3679355"/>
            <a:ext cx="1922106" cy="13431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137" y="5070260"/>
            <a:ext cx="2379111" cy="123315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020129" y="1015283"/>
            <a:ext cx="472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CR" sz="2000" b="1" dirty="0"/>
              <a:t>Entradas de los nutrimentos de la solución de suelo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7200" y="1390650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err="1"/>
              <a:t>Piroxeno</a:t>
            </a:r>
            <a:endParaRPr lang="es-CR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57350" y="747713"/>
            <a:ext cx="2333625" cy="1687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64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50301" y="177281"/>
            <a:ext cx="6908386" cy="630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s-CR" sz="40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Descripción de los componentes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58142" y="1135220"/>
            <a:ext cx="6114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R" sz="2000" b="1" dirty="0"/>
              <a:t>Salidas de los nutrimentos de la solución de suelo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36423" y="1650154"/>
            <a:ext cx="4086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arenR"/>
            </a:pPr>
            <a:r>
              <a:rPr lang="es-CR" dirty="0"/>
              <a:t>Se absorben por las plantas.</a:t>
            </a:r>
          </a:p>
          <a:p>
            <a:pPr marL="342900" indent="-342900" algn="just">
              <a:buAutoNum type="alphaUcParenR"/>
            </a:pPr>
            <a:r>
              <a:rPr lang="es-CR" dirty="0"/>
              <a:t>Se inmovilizan en microorganismos.</a:t>
            </a:r>
          </a:p>
          <a:p>
            <a:pPr marL="342900" indent="-342900" algn="just">
              <a:buAutoNum type="alphaUcParenR"/>
            </a:pPr>
            <a:r>
              <a:rPr lang="es-CR" dirty="0"/>
              <a:t>Se fijan al complejo de cambio.</a:t>
            </a:r>
          </a:p>
          <a:p>
            <a:pPr marL="342900" indent="-342900" algn="just">
              <a:buAutoNum type="alphaUcParenR"/>
            </a:pPr>
            <a:r>
              <a:rPr lang="es-CR" dirty="0"/>
              <a:t>Se adsorben al enjambre iónico</a:t>
            </a:r>
          </a:p>
          <a:p>
            <a:pPr marL="342900" indent="-342900" algn="just">
              <a:buAutoNum type="alphaUcParenR"/>
            </a:pPr>
            <a:r>
              <a:rPr lang="es-CR" dirty="0"/>
              <a:t>Erosión </a:t>
            </a:r>
          </a:p>
          <a:p>
            <a:pPr marL="342900" indent="-342900" algn="just">
              <a:buAutoNum type="alphaUcParenR"/>
            </a:pPr>
            <a:r>
              <a:rPr lang="es-CR" dirty="0"/>
              <a:t>Lixiviación </a:t>
            </a:r>
          </a:p>
          <a:p>
            <a:pPr marL="342900" indent="-342900" algn="just">
              <a:buAutoNum type="alphaUcParenR"/>
            </a:pPr>
            <a:r>
              <a:rPr lang="es-CR" dirty="0"/>
              <a:t>Volatilización (reacciones biológicas)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365" y="5006650"/>
            <a:ext cx="2433260" cy="16799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648" y="3733800"/>
            <a:ext cx="2868825" cy="2133599"/>
          </a:xfrm>
          <a:prstGeom prst="rect">
            <a:avLst/>
          </a:prstGeom>
        </p:spPr>
      </p:pic>
      <p:pic>
        <p:nvPicPr>
          <p:cNvPr id="4098" name="Picture 2" descr="Resultado de imagen de lixiviacion de nutrien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4543424"/>
            <a:ext cx="2912962" cy="143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adsorcion de nutrientes plant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885824"/>
            <a:ext cx="2950254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9346" y="2571750"/>
            <a:ext cx="293273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3628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1581" y="1048136"/>
            <a:ext cx="282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2) </a:t>
            </a:r>
            <a:r>
              <a:rPr lang="es-CR" sz="2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El enjambre iónico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119673" y="289249"/>
            <a:ext cx="6908386" cy="630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s-CR" sz="40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Descripción de los componentes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60012" y="2574208"/>
            <a:ext cx="534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b="1" dirty="0" smtClean="0"/>
              <a:t>1-La </a:t>
            </a:r>
            <a:r>
              <a:rPr lang="es-CR" b="1" dirty="0"/>
              <a:t>solución de suelo: </a:t>
            </a:r>
            <a:r>
              <a:rPr lang="es-CR" dirty="0"/>
              <a:t>Partículas iónicas disueltas (+, -) o electrolitos.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41353" y="3861835"/>
            <a:ext cx="534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b="1" dirty="0" smtClean="0"/>
              <a:t>2-El </a:t>
            </a:r>
            <a:r>
              <a:rPr lang="es-CR" b="1" dirty="0"/>
              <a:t>complejo coloidal: </a:t>
            </a:r>
            <a:r>
              <a:rPr lang="es-CR" dirty="0"/>
              <a:t>Susceptible de cargarse </a:t>
            </a:r>
            <a:r>
              <a:rPr lang="es-CR" dirty="0" err="1"/>
              <a:t>eletrostáticamente</a:t>
            </a:r>
            <a:r>
              <a:rPr lang="es-CR" dirty="0"/>
              <a:t> (+,-).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69164" y="1511555"/>
            <a:ext cx="534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dirty="0"/>
              <a:t>Surge de la existencia de otros dos componentes: </a:t>
            </a:r>
          </a:p>
        </p:txBody>
      </p:sp>
      <p:pic>
        <p:nvPicPr>
          <p:cNvPr id="6146" name="Picture 2" descr="Resultado de imagen de concentración doble capa difu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30" y="4783358"/>
            <a:ext cx="3909527" cy="1436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77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1581" y="859450"/>
            <a:ext cx="282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2) </a:t>
            </a:r>
            <a:r>
              <a:rPr lang="es-CR" sz="2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El enjambre iónico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119673" y="289249"/>
            <a:ext cx="6908386" cy="630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s-CR" sz="40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Descripción de los componentes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03554" y="1282437"/>
            <a:ext cx="690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dirty="0" smtClean="0"/>
              <a:t>Matemáticamente la estructura del enjambre iónico o la forma en que disminuyen las fuerzas se describe según </a:t>
            </a:r>
            <a:r>
              <a:rPr lang="es-CR" b="1" dirty="0" err="1" smtClean="0"/>
              <a:t>Stern</a:t>
            </a:r>
            <a:r>
              <a:rPr lang="es-CR" dirty="0" smtClean="0"/>
              <a:t>, combinando 2 modelos</a:t>
            </a:r>
            <a:endParaRPr lang="es-CR" dirty="0"/>
          </a:p>
        </p:txBody>
      </p:sp>
      <p:sp>
        <p:nvSpPr>
          <p:cNvPr id="8" name="CuadroTexto 7"/>
          <p:cNvSpPr txBox="1"/>
          <p:nvPr/>
        </p:nvSpPr>
        <p:spPr>
          <a:xfrm>
            <a:off x="385662" y="3492757"/>
            <a:ext cx="6966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b="1" dirty="0"/>
              <a:t>Al aplicar fertilizante: </a:t>
            </a:r>
            <a:r>
              <a:rPr lang="es-CR" dirty="0"/>
              <a:t>La capa iónica o bien “doble capa difusa” se ajusta mejor al modelo lineal de </a:t>
            </a:r>
            <a:r>
              <a:rPr lang="es-CR" dirty="0" err="1"/>
              <a:t>Helmholtz</a:t>
            </a:r>
            <a:r>
              <a:rPr lang="es-CR" dirty="0"/>
              <a:t>, lo cual los iones difunden hacia adentro. </a:t>
            </a:r>
            <a:r>
              <a:rPr lang="es-CR" dirty="0" smtClean="0"/>
              <a:t> Función lineal</a:t>
            </a:r>
            <a:endParaRPr lang="es-CR" dirty="0"/>
          </a:p>
        </p:txBody>
      </p:sp>
      <p:sp>
        <p:nvSpPr>
          <p:cNvPr id="9" name="CuadroTexto 8"/>
          <p:cNvSpPr txBox="1"/>
          <p:nvPr/>
        </p:nvSpPr>
        <p:spPr>
          <a:xfrm>
            <a:off x="1452460" y="4456921"/>
            <a:ext cx="6739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b="1" dirty="0"/>
              <a:t>Al diluirse (alta precipitación): </a:t>
            </a:r>
            <a:r>
              <a:rPr lang="es-CR" dirty="0"/>
              <a:t>La capa iónica se ajusta mejor al modelo exponencial según </a:t>
            </a:r>
            <a:r>
              <a:rPr lang="es-CR" dirty="0" err="1"/>
              <a:t>Gouy-Chapman</a:t>
            </a:r>
            <a:r>
              <a:rPr lang="es-CR" dirty="0"/>
              <a:t>, los iones salen a la parte externa (por disminuir la fuerza de retención</a:t>
            </a:r>
            <a:r>
              <a:rPr lang="es-CR" dirty="0" smtClean="0"/>
              <a:t>). </a:t>
            </a:r>
            <a:r>
              <a:rPr lang="es-CR" dirty="0" err="1" smtClean="0"/>
              <a:t>Fudnción</a:t>
            </a:r>
            <a:r>
              <a:rPr lang="es-CR" dirty="0" smtClean="0"/>
              <a:t> exponencial</a:t>
            </a:r>
            <a:endParaRPr lang="es-CR" dirty="0"/>
          </a:p>
        </p:txBody>
      </p:sp>
      <p:pic>
        <p:nvPicPr>
          <p:cNvPr id="6146" name="Picture 2" descr="Resultado de imagen de concentración doble capa difu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73" y="5421987"/>
            <a:ext cx="3909527" cy="1436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3"/>
          <p:cNvSpPr txBox="1"/>
          <p:nvPr/>
        </p:nvSpPr>
        <p:spPr>
          <a:xfrm>
            <a:off x="604412" y="2046515"/>
            <a:ext cx="6906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dirty="0" smtClean="0"/>
              <a:t>Uno lineal: que incluye la parte interna cerca del coloide a manera de un condensador según la </a:t>
            </a:r>
            <a:r>
              <a:rPr lang="es-CR" b="1" dirty="0" smtClean="0"/>
              <a:t>teoría de </a:t>
            </a:r>
            <a:r>
              <a:rPr lang="es-CR" b="1" dirty="0" err="1" smtClean="0"/>
              <a:t>Helmholtz</a:t>
            </a:r>
            <a:r>
              <a:rPr lang="es-CR" dirty="0" smtClean="0"/>
              <a:t>, y</a:t>
            </a:r>
          </a:p>
          <a:p>
            <a:pPr algn="just"/>
            <a:r>
              <a:rPr lang="es-CR" dirty="0" smtClean="0"/>
              <a:t>Uno exponencial: comprende la parte externa formada por iones más o menos dispersos, según la </a:t>
            </a:r>
            <a:r>
              <a:rPr lang="es-CR" b="1" dirty="0" smtClean="0"/>
              <a:t>teoría de </a:t>
            </a:r>
            <a:r>
              <a:rPr lang="es-CR" b="1" dirty="0" err="1" smtClean="0"/>
              <a:t>Gouy</a:t>
            </a:r>
            <a:r>
              <a:rPr lang="es-CR" b="1" dirty="0" smtClean="0"/>
              <a:t> y </a:t>
            </a:r>
            <a:r>
              <a:rPr lang="es-CR" b="1" dirty="0" err="1" smtClean="0"/>
              <a:t>Chapman</a:t>
            </a:r>
            <a:r>
              <a:rPr lang="es-CR" dirty="0" smtClean="0"/>
              <a:t>. </a:t>
            </a:r>
            <a:endParaRPr lang="es-CR" dirty="0"/>
          </a:p>
        </p:txBody>
      </p:sp>
    </p:spTree>
    <p:extLst>
      <p:ext uri="{BB962C8B-B14F-4D97-AF65-F5344CB8AC3E}">
        <p14:creationId xmlns="" xmlns:p14="http://schemas.microsoft.com/office/powerpoint/2010/main" val="41177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248400" y="1376363"/>
            <a:ext cx="2895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Distribución de las cargas positivas según </a:t>
            </a:r>
            <a:r>
              <a:rPr lang="es-ES_trad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Helmholtz</a:t>
            </a:r>
            <a:endParaRPr lang="es-ES_trad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085" y="0"/>
            <a:ext cx="869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s-ES_tradnl" sz="2400" kern="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Modelos de distribución de la carga</a:t>
            </a: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6248400" y="3213100"/>
            <a:ext cx="2895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Representación de la teoría de </a:t>
            </a:r>
            <a:r>
              <a:rPr lang="es-ES_trad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Guy-Chapman</a:t>
            </a:r>
            <a:endParaRPr lang="es-ES_trad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95"/>
          <p:cNvSpPr txBox="1">
            <a:spLocks noChangeArrowheads="1"/>
          </p:cNvSpPr>
          <p:nvPr/>
        </p:nvSpPr>
        <p:spPr bwMode="auto">
          <a:xfrm>
            <a:off x="6248400" y="5029200"/>
            <a:ext cx="289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Representación de la teoría de </a:t>
            </a:r>
            <a:r>
              <a:rPr lang="es-ES_trad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Stern</a:t>
            </a:r>
            <a:endParaRPr lang="es-ES_trad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852"/>
            <a:ext cx="5856288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de doble capa difusa ste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6" y="1073020"/>
            <a:ext cx="7810866" cy="4834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530221" y="5934270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/>
              <a:t>1879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183225" y="5928049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/>
              <a:t>1904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948196" y="5921828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/>
              <a:t>1924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50301" y="195943"/>
            <a:ext cx="6908386" cy="630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s-CR" sz="40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Modelos de Enjambre iónico </a:t>
            </a:r>
          </a:p>
        </p:txBody>
      </p:sp>
    </p:spTree>
    <p:extLst>
      <p:ext uri="{BB962C8B-B14F-4D97-AF65-F5344CB8AC3E}">
        <p14:creationId xmlns="" xmlns:p14="http://schemas.microsoft.com/office/powerpoint/2010/main" val="411789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76823" y="193999"/>
            <a:ext cx="6908386" cy="630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s-CR" sz="40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La doble capa difusa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53613" y="1010813"/>
            <a:ext cx="760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b="1" dirty="0" smtClean="0"/>
              <a:t>Factores que determinan la disposición, estructura </a:t>
            </a:r>
            <a:r>
              <a:rPr lang="es-CR" b="1" dirty="0"/>
              <a:t>o </a:t>
            </a:r>
            <a:r>
              <a:rPr lang="es-CR" b="1" dirty="0" smtClean="0"/>
              <a:t>espesor de la doble capa:</a:t>
            </a:r>
            <a:endParaRPr lang="es-CR" dirty="0"/>
          </a:p>
        </p:txBody>
      </p:sp>
      <p:sp>
        <p:nvSpPr>
          <p:cNvPr id="4" name="CuadroTexto 3"/>
          <p:cNvSpPr txBox="1"/>
          <p:nvPr/>
        </p:nvSpPr>
        <p:spPr>
          <a:xfrm>
            <a:off x="920618" y="1415140"/>
            <a:ext cx="730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/>
              <a:t>1-Propiedades </a:t>
            </a:r>
            <a:r>
              <a:rPr lang="es-CR" b="1" dirty="0"/>
              <a:t>de cambiador: </a:t>
            </a:r>
          </a:p>
          <a:p>
            <a:pPr algn="ctr"/>
            <a:r>
              <a:rPr lang="es-CR" b="1" dirty="0"/>
              <a:t> </a:t>
            </a:r>
            <a:r>
              <a:rPr lang="es-CR" dirty="0"/>
              <a:t>Tipo de coloide y </a:t>
            </a:r>
            <a:r>
              <a:rPr lang="es-ES_tradnl" dirty="0">
                <a:sym typeface="Symbol" pitchFamily="18" charset="2"/>
              </a:rPr>
              <a:t></a:t>
            </a:r>
            <a:r>
              <a:rPr lang="es-ES_tradnl" baseline="-25000" dirty="0"/>
              <a:t>carga </a:t>
            </a:r>
            <a:r>
              <a:rPr lang="es-ES_tradnl" dirty="0"/>
              <a:t> = </a:t>
            </a:r>
            <a:r>
              <a:rPr lang="es-ES_tradnl" u="sng" dirty="0"/>
              <a:t>Densidad de carga es alta, la capa se contrae</a:t>
            </a:r>
            <a:r>
              <a:rPr lang="es-ES_tradnl" dirty="0"/>
              <a:t>.</a:t>
            </a:r>
            <a:endParaRPr lang="es-CR" baseline="-25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89249" y="3816216"/>
            <a:ext cx="8649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/>
              <a:t>2-Características </a:t>
            </a:r>
            <a:r>
              <a:rPr lang="es-CR" b="1" dirty="0"/>
              <a:t>de la solución: </a:t>
            </a:r>
          </a:p>
          <a:p>
            <a:pPr algn="ctr"/>
            <a:r>
              <a:rPr lang="es-CR" b="1" dirty="0"/>
              <a:t> </a:t>
            </a:r>
            <a:r>
              <a:rPr lang="es-CR" dirty="0"/>
              <a:t>Cantidad de agua, tipo de iones (valencia, diámetro, antagonismos) o cantidad de iones</a:t>
            </a:r>
            <a:r>
              <a:rPr lang="es-ES_tradnl" baseline="-25000" dirty="0"/>
              <a:t> </a:t>
            </a:r>
            <a:r>
              <a:rPr lang="es-ES_tradnl" dirty="0"/>
              <a:t> = </a:t>
            </a:r>
          </a:p>
          <a:p>
            <a:pPr algn="ctr"/>
            <a:r>
              <a:rPr lang="es-ES_tradnl" u="sng" dirty="0"/>
              <a:t>&gt; Concentración (fertilizante o verano), la capa se contrae</a:t>
            </a:r>
            <a:r>
              <a:rPr lang="es-ES_tradnl" dirty="0"/>
              <a:t>.</a:t>
            </a:r>
            <a:endParaRPr lang="es-CR" baseline="-25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714750" y="5441882"/>
            <a:ext cx="177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/>
              <a:t>3-Temperatura</a:t>
            </a:r>
            <a:r>
              <a:rPr lang="es-CR" b="1" dirty="0"/>
              <a:t>.</a:t>
            </a:r>
            <a:endParaRPr lang="es-CR" baseline="-25000" dirty="0"/>
          </a:p>
        </p:txBody>
      </p:sp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241221"/>
            <a:ext cx="3037436" cy="1416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6852" y="2223705"/>
            <a:ext cx="1751636" cy="1472967"/>
          </a:xfrm>
          <a:prstGeom prst="rect">
            <a:avLst/>
          </a:prstGeom>
        </p:spPr>
      </p:pic>
      <p:pic>
        <p:nvPicPr>
          <p:cNvPr id="1034" name="Picture 10" descr="Resultado de imagen de 1:1 c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1" y="2197970"/>
            <a:ext cx="2495550" cy="1469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97015"/>
            <a:ext cx="2200275" cy="21609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6053" y="4962525"/>
            <a:ext cx="2425046" cy="1800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27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de perfil del su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3" y="2444621"/>
            <a:ext cx="2430563" cy="3881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901845" y="208383"/>
            <a:ext cx="7543800" cy="873968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b="1" spc="0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Componentes del suelo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818" y="1231457"/>
            <a:ext cx="2146042" cy="166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Resultado de imagen de fases del sue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73" y="2705876"/>
            <a:ext cx="2316811" cy="2469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/>
          <p:cNvCxnSpPr>
            <a:cxnSpLocks/>
          </p:cNvCxnSpPr>
          <p:nvPr/>
        </p:nvCxnSpPr>
        <p:spPr>
          <a:xfrm>
            <a:off x="2453951" y="3125755"/>
            <a:ext cx="1175657" cy="3638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601616" y="1483567"/>
            <a:ext cx="510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Los componentes del suelo no se encuentran en forma individual.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402424" y="3604726"/>
            <a:ext cx="361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Interactúan y se acomodan entre sí.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677747" y="4951444"/>
            <a:ext cx="446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Brindando un</a:t>
            </a:r>
            <a:r>
              <a:rPr lang="es-CR" b="1" dirty="0"/>
              <a:t> arreglo </a:t>
            </a:r>
            <a:r>
              <a:rPr lang="es-CR" dirty="0"/>
              <a:t>al suelo y,</a:t>
            </a:r>
          </a:p>
          <a:p>
            <a:r>
              <a:rPr lang="es-CR" dirty="0"/>
              <a:t>La posibilidad de </a:t>
            </a:r>
            <a:r>
              <a:rPr lang="es-CR" b="1" dirty="0"/>
              <a:t>funcionar </a:t>
            </a:r>
            <a:r>
              <a:rPr lang="es-CR" dirty="0"/>
              <a:t>como un sistema  </a:t>
            </a:r>
          </a:p>
        </p:txBody>
      </p:sp>
    </p:spTree>
    <p:extLst>
      <p:ext uri="{BB962C8B-B14F-4D97-AF65-F5344CB8AC3E}">
        <p14:creationId xmlns="" xmlns:p14="http://schemas.microsoft.com/office/powerpoint/2010/main" val="15078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9" y="1049883"/>
            <a:ext cx="8167137" cy="407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119673" y="289249"/>
            <a:ext cx="6908386" cy="630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s-CR" sz="40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Espesor de la doble capa difusa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27788" y="5278013"/>
            <a:ext cx="7781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/>
              <a:t>A) </a:t>
            </a:r>
            <a:r>
              <a:rPr lang="es-CR" sz="2000" dirty="0"/>
              <a:t>Al aumentar la carga del catión, disminuye el espesor de la capa.</a:t>
            </a:r>
          </a:p>
          <a:p>
            <a:pPr algn="ctr"/>
            <a:r>
              <a:rPr lang="es-CR" sz="2000" b="1" dirty="0"/>
              <a:t>B) </a:t>
            </a:r>
            <a:r>
              <a:rPr lang="es-CR" sz="2000" dirty="0"/>
              <a:t>Al aumentar la concentración de la solución exterior, disminuye el espesor de la capa.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34073" y="1343608"/>
            <a:ext cx="550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dirty="0"/>
              <a:t>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861110" y="1374710"/>
            <a:ext cx="550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dirty="0"/>
              <a:t>B</a:t>
            </a:r>
          </a:p>
        </p:txBody>
      </p:sp>
    </p:spTree>
    <p:extLst>
      <p:ext uri="{BB962C8B-B14F-4D97-AF65-F5344CB8AC3E}">
        <p14:creationId xmlns="" xmlns:p14="http://schemas.microsoft.com/office/powerpoint/2010/main" val="22563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2241" y="1301911"/>
            <a:ext cx="7233712" cy="4194014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167298" y="317824"/>
            <a:ext cx="6908386" cy="630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s-CR" sz="40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La doble capa difusa</a:t>
            </a:r>
          </a:p>
        </p:txBody>
      </p:sp>
    </p:spTree>
    <p:extLst>
      <p:ext uri="{BB962C8B-B14F-4D97-AF65-F5344CB8AC3E}">
        <p14:creationId xmlns="" xmlns:p14="http://schemas.microsoft.com/office/powerpoint/2010/main" val="3853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50301" y="195943"/>
            <a:ext cx="6908386" cy="630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s-CR" sz="40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Dinámica en el Enjambre iónico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19878" y="1194313"/>
            <a:ext cx="50105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R" sz="2000" b="1" dirty="0"/>
              <a:t>Entrada de iones: </a:t>
            </a:r>
            <a:endParaRPr lang="es-CR" sz="2000" b="1" baseline="-25000" dirty="0"/>
          </a:p>
          <a:p>
            <a:pPr marL="342900" indent="-342900">
              <a:buFont typeface="+mj-lt"/>
              <a:buAutoNum type="arabicPeriod"/>
            </a:pPr>
            <a:r>
              <a:rPr lang="es-CR" dirty="0"/>
              <a:t>De la solución de suelo.</a:t>
            </a:r>
          </a:p>
          <a:p>
            <a:pPr marL="342900" indent="-342900">
              <a:buFont typeface="+mj-lt"/>
              <a:buAutoNum type="arabicPeriod"/>
            </a:pPr>
            <a:r>
              <a:rPr lang="es-CR" dirty="0"/>
              <a:t>Fijados en la parte interna del coloide.</a:t>
            </a:r>
          </a:p>
          <a:p>
            <a:pPr marL="342900" indent="-342900">
              <a:buFont typeface="+mj-lt"/>
              <a:buAutoNum type="arabicPeriod"/>
            </a:pPr>
            <a:r>
              <a:rPr lang="es-CR" dirty="0"/>
              <a:t>Liberados de desintegración de minerales. </a:t>
            </a:r>
          </a:p>
          <a:p>
            <a:pPr marL="342900" indent="-342900">
              <a:buFont typeface="+mj-lt"/>
              <a:buAutoNum type="arabicPeriod"/>
            </a:pPr>
            <a:r>
              <a:rPr lang="es-CR" dirty="0"/>
              <a:t>De la descomposición de la M.O.</a:t>
            </a:r>
          </a:p>
          <a:p>
            <a:pPr marL="342900" indent="-342900">
              <a:buFont typeface="+mj-lt"/>
              <a:buAutoNum type="arabicPeriod"/>
            </a:pPr>
            <a:r>
              <a:rPr lang="es-CR" dirty="0"/>
              <a:t>De solubilización de fertilizantes.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901098" y="3857619"/>
            <a:ext cx="40887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R" sz="2000" b="1" dirty="0"/>
              <a:t>Salida de iones: </a:t>
            </a:r>
            <a:endParaRPr lang="es-CR" sz="2000" b="1" baseline="-25000" dirty="0"/>
          </a:p>
          <a:p>
            <a:pPr marL="342900" indent="-342900">
              <a:buFont typeface="+mj-lt"/>
              <a:buAutoNum type="arabicPeriod"/>
            </a:pPr>
            <a:r>
              <a:rPr lang="es-CR" dirty="0"/>
              <a:t>A la solución del suelo.</a:t>
            </a:r>
          </a:p>
          <a:p>
            <a:pPr marL="342900" indent="-342900">
              <a:buFont typeface="+mj-lt"/>
              <a:buAutoNum type="arabicPeriod"/>
            </a:pPr>
            <a:r>
              <a:rPr lang="es-CR" dirty="0"/>
              <a:t>A posiciones internas del coloide.</a:t>
            </a:r>
          </a:p>
          <a:p>
            <a:pPr marL="342900" indent="-342900">
              <a:buFont typeface="+mj-lt"/>
              <a:buAutoNum type="arabicPeriod"/>
            </a:pPr>
            <a:r>
              <a:rPr lang="es-CR" dirty="0"/>
              <a:t>A plantas por interceptación radical.</a:t>
            </a:r>
          </a:p>
          <a:p>
            <a:pPr marL="342900" indent="-342900">
              <a:buFont typeface="+mj-lt"/>
              <a:buAutoNum type="arabicPeriod"/>
            </a:pPr>
            <a:r>
              <a:rPr lang="es-CR" dirty="0"/>
              <a:t>A microorganismo.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871" y="3383505"/>
            <a:ext cx="3377680" cy="2512044"/>
          </a:xfrm>
          <a:prstGeom prst="rect">
            <a:avLst/>
          </a:prstGeom>
        </p:spPr>
      </p:pic>
      <p:pic>
        <p:nvPicPr>
          <p:cNvPr id="2050" name="Picture 2" descr="Resultado de imagen de salidas y entra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64" y="1379862"/>
            <a:ext cx="1866900" cy="1933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792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1581" y="1048136"/>
            <a:ext cx="282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3) </a:t>
            </a:r>
            <a:r>
              <a:rPr lang="es-CR" sz="2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Complejo coloidal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119673" y="289249"/>
            <a:ext cx="6908386" cy="630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s-CR" sz="40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Descripción de los componentes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69164" y="1511555"/>
            <a:ext cx="534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dirty="0"/>
              <a:t>Por su estructura existen: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4101097109"/>
              </p:ext>
            </p:extLst>
          </p:nvPr>
        </p:nvGraphicFramePr>
        <p:xfrm>
          <a:off x="199053" y="1222310"/>
          <a:ext cx="6668277" cy="529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7044612" y="1287623"/>
            <a:ext cx="2043405" cy="979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dirty="0"/>
              <a:t>1:1 Caolinita</a:t>
            </a:r>
          </a:p>
          <a:p>
            <a:pPr algn="ctr"/>
            <a:r>
              <a:rPr lang="es-CR" sz="1600" dirty="0"/>
              <a:t>2:1 Mont., </a:t>
            </a:r>
            <a:r>
              <a:rPr lang="es-CR" sz="1600" dirty="0" err="1"/>
              <a:t>Ilita</a:t>
            </a:r>
            <a:r>
              <a:rPr lang="es-CR" sz="1600" dirty="0"/>
              <a:t>, </a:t>
            </a:r>
            <a:r>
              <a:rPr lang="es-CR" sz="1600" dirty="0" err="1"/>
              <a:t>Verm</a:t>
            </a:r>
            <a:r>
              <a:rPr lang="es-CR" sz="1600" dirty="0"/>
              <a:t>,</a:t>
            </a:r>
          </a:p>
          <a:p>
            <a:pPr algn="ctr"/>
            <a:r>
              <a:rPr lang="es-CR" sz="1600" dirty="0"/>
              <a:t>2:2:1 Cloritas</a:t>
            </a:r>
          </a:p>
        </p:txBody>
      </p:sp>
      <p:cxnSp>
        <p:nvCxnSpPr>
          <p:cNvPr id="9" name="Conector recto 8"/>
          <p:cNvCxnSpPr>
            <a:cxnSpLocks/>
            <a:endCxn id="7" idx="1"/>
          </p:cNvCxnSpPr>
          <p:nvPr/>
        </p:nvCxnSpPr>
        <p:spPr>
          <a:xfrm>
            <a:off x="6858000" y="1777481"/>
            <a:ext cx="1866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386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Rectangle 819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8211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2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213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214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5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6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217" name="Straight Connector 8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33055" y="2086188"/>
            <a:ext cx="338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Resultado de imagen de vertisol perfi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6033" y="779694"/>
            <a:ext cx="3752139" cy="5247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496437" y="177747"/>
            <a:ext cx="376298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65000"/>
              </a:lnSpc>
            </a:pPr>
            <a:r>
              <a:rPr lang="es-CR" sz="4400" b="1" dirty="0">
                <a:ln>
                  <a:solidFill>
                    <a:srgbClr val="00B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Clasificación por intercambio iónico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87104" y="1735494"/>
            <a:ext cx="4271508" cy="4842587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/>
          <a:p>
            <a:pPr algn="ctr" defTabSz="914400">
              <a:buClr>
                <a:schemeClr val="accent1"/>
              </a:buClr>
              <a:buFont typeface="Calibri" panose="020F0502020204030204" pitchFamily="34" charset="0"/>
            </a:pPr>
            <a:r>
              <a:rPr lang="es-C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A) Sistemas coloidales de aluminosilicatos laminares </a:t>
            </a:r>
          </a:p>
          <a:p>
            <a:pPr defTabSz="914400">
              <a:buClr>
                <a:schemeClr val="accent1"/>
              </a:buClr>
              <a:buFont typeface="Calibri" panose="020F0502020204030204" pitchFamily="34" charset="0"/>
            </a:pPr>
            <a:endParaRPr lang="es-CR" sz="2000" b="1" baseline="-2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Poseen poco o nada de óxidos de Fe y Al, o </a:t>
            </a:r>
            <a:r>
              <a:rPr lang="es-C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Alofana</a:t>
            </a: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 algn="just" defTabSz="914400"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conceptos clásicos desarrollados en zonas templadas son aplicables.</a:t>
            </a:r>
          </a:p>
          <a:p>
            <a:pPr marL="342900" indent="-342900" algn="just" defTabSz="914400"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Coloides cristalinos y laminares, con predominio de carga permanente. </a:t>
            </a:r>
          </a:p>
          <a:p>
            <a:pPr marL="342900" indent="-342900" algn="just" defTabSz="914400"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Muy poca carga variables de M.O. y bordes rotos de láminas de caolinita.</a:t>
            </a:r>
          </a:p>
          <a:p>
            <a:pPr marL="342900" indent="-342900" algn="just" defTabSz="914400"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ERT, OLL, EPTS y suelos de planicies y deltas aluviales. </a:t>
            </a:r>
          </a:p>
          <a:p>
            <a:pPr marL="342900" indent="-342900" algn="just" defTabSz="914400"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Montmorillonita</a:t>
            </a: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C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Ilita</a:t>
            </a: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Vermiculita, Clorita, Integrados.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04800" y="6442364"/>
            <a:ext cx="6289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/>
              <a:t>Fuente: http://www.madrimasd.org/blogs/universo/2011/10/06/140062</a:t>
            </a:r>
          </a:p>
        </p:txBody>
      </p:sp>
    </p:spTree>
    <p:extLst>
      <p:ext uri="{BB962C8B-B14F-4D97-AF65-F5344CB8AC3E}">
        <p14:creationId xmlns="" xmlns:p14="http://schemas.microsoft.com/office/powerpoint/2010/main" val="130282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71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86" name="Rectangle 8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Rectangle 8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9" name="Straight Connector 8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1" name="Rectangle 9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Rectangle 9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7" name="Straight Connector 9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33055" y="2086188"/>
            <a:ext cx="338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Resultado de imagen de andisol perfi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245" y="645107"/>
            <a:ext cx="3739019" cy="5247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4807179" y="168416"/>
            <a:ext cx="376298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65000"/>
              </a:lnSpc>
            </a:pPr>
            <a:r>
              <a:rPr lang="es-CR" sz="4400" b="1" dirty="0">
                <a:ln>
                  <a:solidFill>
                    <a:srgbClr val="00B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Clasificación por intercambio iónico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86605" y="1760378"/>
            <a:ext cx="4040154" cy="4873688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/>
          <a:p>
            <a:pPr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</a:pPr>
            <a:r>
              <a:rPr lang="es-C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B) Sistemas coloidales de óxidos </a:t>
            </a:r>
          </a:p>
          <a:p>
            <a:pPr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</a:pPr>
            <a:endParaRPr lang="es-CR" sz="1600" b="1" baseline="-2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Partículas de óxidos de Fe y Al ó </a:t>
            </a:r>
            <a:r>
              <a:rPr lang="es-C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Alofana</a:t>
            </a: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s-C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Aluminosilicatos laminares revestidos totalmente de óxidos. </a:t>
            </a: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s-C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existir aluminosilicatos laminares, son caolinitas. </a:t>
            </a: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s-C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Este sistema de intercambio iónico correlaciona con la excelente estructura granular de suelos tropicales bien agregados. </a:t>
            </a: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s-C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carga depende del pH.</a:t>
            </a: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s-C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suelos pueden presentar carga positiva neta (CIA), Carga negativa neta (CIC) o completa ausencia de carga neta. </a:t>
            </a: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s-C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Caolinita, </a:t>
            </a:r>
            <a:r>
              <a:rPr lang="es-C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alofana</a:t>
            </a: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sesquióxidos y coloides orgánicos.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04800" y="6442364"/>
            <a:ext cx="6289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http://www.madrimasd.org/blogs/universo/2011/11/23/140258</a:t>
            </a:r>
          </a:p>
        </p:txBody>
      </p:sp>
    </p:spTree>
    <p:extLst>
      <p:ext uri="{BB962C8B-B14F-4D97-AF65-F5344CB8AC3E}">
        <p14:creationId xmlns="" xmlns:p14="http://schemas.microsoft.com/office/powerpoint/2010/main" val="259902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44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0" name="Straight Connector 2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33055" y="2086188"/>
            <a:ext cx="338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685" y="645107"/>
            <a:ext cx="3752139" cy="5247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4909815" y="327037"/>
            <a:ext cx="376298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65000"/>
              </a:lnSpc>
            </a:pPr>
            <a:r>
              <a:rPr lang="es-CR" sz="4400" b="1">
                <a:ln>
                  <a:solidFill>
                    <a:srgbClr val="00B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Clasificación por intercambio iónico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02628" y="2133600"/>
            <a:ext cx="4152123" cy="4323184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/>
          <a:p>
            <a:pPr algn="ctr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</a:pPr>
            <a:r>
              <a:rPr lang="es-C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C) Sistemas coloidales de aluminosilicatos laminares revestidos de óxidos</a:t>
            </a:r>
          </a:p>
          <a:p>
            <a:pPr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</a:pPr>
            <a:r>
              <a:rPr lang="es-C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s-CR" sz="2000" b="1" baseline="-2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Conviven coloides de los otros 2 grupos.</a:t>
            </a: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Están parcialmente revestidos de óxidos.</a:t>
            </a: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veces forman islas adheridas a la caolinita.</a:t>
            </a: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Otros casos, óxidos de Al están prensados entre 2 </a:t>
            </a:r>
            <a:r>
              <a:rPr lang="es-C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látices</a:t>
            </a: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silicatos laminares.</a:t>
            </a: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geles de óxidos son dinámicos y responden a cambios de humedad, dilatándose y rompiéndose. </a:t>
            </a:r>
          </a:p>
          <a:p>
            <a:pPr marL="342900" indent="-342900" defTabSz="9144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04800" y="6442364"/>
            <a:ext cx="6289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http://www.cals.uidaho.edu/soilorders/oxisols_02.htm</a:t>
            </a:r>
          </a:p>
        </p:txBody>
      </p:sp>
    </p:spTree>
    <p:extLst>
      <p:ext uri="{BB962C8B-B14F-4D97-AF65-F5344CB8AC3E}">
        <p14:creationId xmlns="" xmlns:p14="http://schemas.microsoft.com/office/powerpoint/2010/main" val="38810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51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2" name="Rectangle 14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6" name="Straight Connector 14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8" name="Rectangle 14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Rectangle 15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4" name="Straight Connector 15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897298" y="2086188"/>
            <a:ext cx="441886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 txBox="1">
            <a:spLocks/>
          </p:cNvSpPr>
          <p:nvPr/>
        </p:nvSpPr>
        <p:spPr>
          <a:xfrm>
            <a:off x="378499" y="131094"/>
            <a:ext cx="485014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>
                  <a:solidFill>
                    <a:srgbClr val="00B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Clasificación</a:t>
            </a:r>
            <a:r>
              <a:rPr lang="en-US" b="1" dirty="0">
                <a:ln>
                  <a:solidFill>
                    <a:srgbClr val="00B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b="1" dirty="0" err="1">
                <a:ln>
                  <a:solidFill>
                    <a:srgbClr val="00B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por</a:t>
            </a:r>
            <a:r>
              <a:rPr lang="en-US" b="1" dirty="0">
                <a:ln>
                  <a:solidFill>
                    <a:srgbClr val="00B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b="1" dirty="0" err="1">
                <a:ln>
                  <a:solidFill>
                    <a:srgbClr val="00B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intercambio</a:t>
            </a:r>
            <a:r>
              <a:rPr lang="en-US" b="1" dirty="0">
                <a:ln>
                  <a:solidFill>
                    <a:srgbClr val="00B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b="1" dirty="0" err="1">
                <a:ln>
                  <a:solidFill>
                    <a:srgbClr val="00B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iónico</a:t>
            </a:r>
            <a:endParaRPr lang="en-US" b="1" dirty="0"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7159" y="1816358"/>
            <a:ext cx="4995935" cy="4444482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/>
          <a:p>
            <a:pPr algn="ctr" defTabSz="914400">
              <a:buClr>
                <a:schemeClr val="accent1"/>
              </a:buClr>
              <a:buFont typeface="Calibri" panose="020F0502020204030204" pitchFamily="34" charset="0"/>
            </a:pPr>
            <a:r>
              <a:rPr lang="es-CR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C) Sistemas coloidales de aluminosilicatos laminares revestidos de óxidos</a:t>
            </a:r>
          </a:p>
          <a:p>
            <a:pPr defTabSz="914400">
              <a:buClr>
                <a:schemeClr val="accent1"/>
              </a:buClr>
              <a:buFont typeface="Calibri" panose="020F0502020204030204" pitchFamily="34" charset="0"/>
            </a:pPr>
            <a:r>
              <a:rPr lang="es-C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s-CR" sz="1600" b="1" baseline="-2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269875" algn="just" defTabSz="914400">
              <a:buClr>
                <a:schemeClr val="accent1"/>
              </a:buClr>
              <a:buFont typeface="Calibri" panose="020F0502020204030204" pitchFamily="34" charset="0"/>
            </a:pP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Las propiedades de intercambio son intermedias entre los otros dos sistemas.</a:t>
            </a:r>
          </a:p>
          <a:p>
            <a:pPr marL="269875" indent="-269875" algn="just" defTabSz="914400">
              <a:buClr>
                <a:schemeClr val="accent1"/>
              </a:buClr>
              <a:buFont typeface="Calibri" panose="020F0502020204030204" pitchFamily="34" charset="0"/>
            </a:pPr>
            <a:endParaRPr lang="es-C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269875" algn="just" defTabSz="914400">
              <a:buClr>
                <a:schemeClr val="accent1"/>
              </a:buClr>
              <a:buFont typeface="Calibri" panose="020F0502020204030204" pitchFamily="34" charset="0"/>
            </a:pP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 CIC más baja que la de aluminosilicatos laminares puros, porque algunas cargas (-) están balanceadas con las (+) de los óxidos. </a:t>
            </a:r>
          </a:p>
          <a:p>
            <a:pPr marL="269875" indent="-269875" algn="just" defTabSz="914400">
              <a:buClr>
                <a:schemeClr val="accent1"/>
              </a:buClr>
              <a:buFont typeface="Calibri" panose="020F0502020204030204" pitchFamily="34" charset="0"/>
            </a:pPr>
            <a:endParaRPr lang="es-C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269875" algn="just" defTabSz="914400">
              <a:buClr>
                <a:schemeClr val="accent1"/>
              </a:buClr>
              <a:buFont typeface="Calibri" panose="020F0502020204030204" pitchFamily="34" charset="0"/>
            </a:pP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8. Los revestimientos de óxidos evitan la expansión y contracción de arcillas 2:1.</a:t>
            </a:r>
          </a:p>
          <a:p>
            <a:pPr marL="269875" indent="-269875" algn="just" defTabSz="914400">
              <a:buClr>
                <a:schemeClr val="accent1"/>
              </a:buClr>
              <a:buFont typeface="Calibri" panose="020F0502020204030204" pitchFamily="34" charset="0"/>
            </a:pPr>
            <a:endParaRPr lang="es-C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269875" algn="just" defTabSz="914400">
              <a:buClr>
                <a:schemeClr val="accent1"/>
              </a:buClr>
              <a:buFont typeface="Calibri" panose="020F0502020204030204" pitchFamily="34" charset="0"/>
            </a:pP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9. Aluminosilicatos laminares poseen carga (-) permanente. Los revestimientos carga (+) neta hasta pH 7 u 8.</a:t>
            </a:r>
          </a:p>
          <a:p>
            <a:pPr marL="269875" indent="-269875" algn="just" defTabSz="914400">
              <a:buClr>
                <a:schemeClr val="accent1"/>
              </a:buClr>
              <a:buFont typeface="Calibri" panose="020F0502020204030204" pitchFamily="34" charset="0"/>
            </a:pPr>
            <a:endParaRPr lang="es-C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269875" algn="just" defTabSz="914400">
              <a:buClr>
                <a:schemeClr val="accent1"/>
              </a:buClr>
              <a:buFont typeface="Calibri" panose="020F0502020204030204" pitchFamily="34" charset="0"/>
            </a:pP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10. Por esto con pH &lt; 4 el sistema puede tener carga (+) neta; pueden alcanzar su punto cero de carga a pH 4 y carga (-) a </a:t>
            </a:r>
            <a:r>
              <a:rPr lang="es-C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pHs</a:t>
            </a: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mayores. En lo más común en campo.</a:t>
            </a:r>
          </a:p>
          <a:p>
            <a:pPr marL="269875" indent="-269875" algn="just" defTabSz="914400">
              <a:buClr>
                <a:schemeClr val="accent1"/>
              </a:buClr>
              <a:buFont typeface="Calibri" panose="020F0502020204030204" pitchFamily="34" charset="0"/>
            </a:pPr>
            <a:endParaRPr lang="es-C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269875" algn="just" defTabSz="914400">
              <a:buClr>
                <a:schemeClr val="accent1"/>
              </a:buClr>
              <a:buFont typeface="Calibri" panose="020F0502020204030204" pitchFamily="34" charset="0"/>
            </a:pP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11. Mayoría de los suelos “rojos” tropicales, OX, </a:t>
            </a:r>
            <a:r>
              <a:rPr lang="es-C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UlT</a:t>
            </a: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ALF, EPT.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04800" y="6442364"/>
            <a:ext cx="6289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http://www.cals.uidaho.edu/soilorders/oxisols_02.htm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392" y="1579418"/>
            <a:ext cx="3285783" cy="4391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19673" y="289249"/>
            <a:ext cx="6908386" cy="630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s-CR" sz="40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Sistema Químico del Suelo</a:t>
            </a:r>
          </a:p>
        </p:txBody>
      </p:sp>
      <p:pic>
        <p:nvPicPr>
          <p:cNvPr id="3" name="Picture 4" descr="Resultado de imagen de solución del su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2" y="1091188"/>
            <a:ext cx="4918300" cy="3163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8351" y="4058717"/>
            <a:ext cx="2592064" cy="23821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6315" y="3229570"/>
            <a:ext cx="3297983" cy="2452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72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75273" y="161730"/>
            <a:ext cx="7543800" cy="873968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b="1" spc="0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Arreglo del suelo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5987" y="1894116"/>
            <a:ext cx="3835376" cy="280851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115077" y="873964"/>
            <a:ext cx="320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/>
              <a:t>50% fase sólida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62473" y="3825550"/>
            <a:ext cx="320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/>
              <a:t>50% Porosa</a:t>
            </a:r>
          </a:p>
        </p:txBody>
      </p:sp>
      <p:pic>
        <p:nvPicPr>
          <p:cNvPr id="2050" name="Picture 2" descr="Resultado de imagen de fase solida del sue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7" y="1319255"/>
            <a:ext cx="2758265" cy="2213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fase porosa del sue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95" y="3570172"/>
            <a:ext cx="2416628" cy="3178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987447" y="995267"/>
            <a:ext cx="4544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/>
              <a:t>Desde un punto de vista estructural</a:t>
            </a:r>
          </a:p>
          <a:p>
            <a:endParaRPr lang="es-CR" sz="2000" dirty="0"/>
          </a:p>
        </p:txBody>
      </p:sp>
    </p:spTree>
    <p:extLst>
      <p:ext uri="{BB962C8B-B14F-4D97-AF65-F5344CB8AC3E}">
        <p14:creationId xmlns="" xmlns:p14="http://schemas.microsoft.com/office/powerpoint/2010/main" val="36421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72298" y="98554"/>
            <a:ext cx="7543800" cy="873968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b="1" spc="0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Arreglo del suelo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3350" y="2313992"/>
            <a:ext cx="3835376" cy="280851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13185" y="2136712"/>
            <a:ext cx="454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R" sz="2000" dirty="0"/>
              <a:t>Estructural.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R" sz="2000" b="1" dirty="0"/>
              <a:t>Fase coloidal o complejo de cambio.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R" sz="2000" dirty="0"/>
              <a:t>Fase viva o transformadora.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06959" y="4099246"/>
            <a:ext cx="4886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R" sz="2000" dirty="0"/>
              <a:t>Gaseosa.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R" sz="2000" b="1" dirty="0"/>
              <a:t>Liquida o solución del suelo.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R" sz="2000" b="1" dirty="0"/>
              <a:t>Iónica, zona de carga, doble capa difusa, enjambre Iónico.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00743" y="1583091"/>
            <a:ext cx="320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/>
              <a:t>50% fase sólida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5902" y="3536300"/>
            <a:ext cx="320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/>
              <a:t>50</a:t>
            </a:r>
            <a:r>
              <a:rPr lang="es-CR" sz="2400" b="1"/>
              <a:t>%  fase Porosa</a:t>
            </a:r>
            <a:endParaRPr lang="es-CR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120797" y="1100042"/>
            <a:ext cx="4544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/>
              <a:t>Desde un punto de vista nutricional</a:t>
            </a:r>
          </a:p>
        </p:txBody>
      </p:sp>
    </p:spTree>
    <p:extLst>
      <p:ext uri="{BB962C8B-B14F-4D97-AF65-F5344CB8AC3E}">
        <p14:creationId xmlns="" xmlns:p14="http://schemas.microsoft.com/office/powerpoint/2010/main" val="20825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de solución del su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1" y="475367"/>
            <a:ext cx="5730064" cy="3686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7847" y="3958414"/>
            <a:ext cx="2279580" cy="23490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7911" y="3164833"/>
            <a:ext cx="3484013" cy="1164572"/>
          </a:xfrm>
          <a:prstGeom prst="rect">
            <a:avLst/>
          </a:prstGeom>
        </p:spPr>
      </p:pic>
      <p:sp>
        <p:nvSpPr>
          <p:cNvPr id="5" name="Flecha: hacia abajo 4"/>
          <p:cNvSpPr/>
          <p:nvPr/>
        </p:nvSpPr>
        <p:spPr>
          <a:xfrm rot="18818874">
            <a:off x="5991370" y="2190351"/>
            <a:ext cx="45719" cy="1183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29718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15781" y="386442"/>
            <a:ext cx="7543800" cy="873968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b="1" spc="0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Arreglo del suelo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="" xmlns:p14="http://schemas.microsoft.com/office/powerpoint/2010/main" val="217998151"/>
              </p:ext>
            </p:extLst>
          </p:nvPr>
        </p:nvGraphicFramePr>
        <p:xfrm>
          <a:off x="105165" y="438149"/>
          <a:ext cx="6019410" cy="519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200649" y="5319617"/>
            <a:ext cx="3838576" cy="133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dirty="0"/>
              <a:t>“Contienen los nutrimentos en sus formas más activas para las plantas”</a:t>
            </a:r>
          </a:p>
          <a:p>
            <a:endParaRPr lang="es-CR" sz="2000" dirty="0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228849"/>
            <a:ext cx="2921644" cy="2447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962149" y="4572000"/>
            <a:ext cx="3829051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Fase viva o transformadora </a:t>
            </a:r>
          </a:p>
        </p:txBody>
      </p:sp>
    </p:spTree>
    <p:extLst>
      <p:ext uri="{BB962C8B-B14F-4D97-AF65-F5344CB8AC3E}">
        <p14:creationId xmlns="" xmlns:p14="http://schemas.microsoft.com/office/powerpoint/2010/main" val="22529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66695" y="117798"/>
            <a:ext cx="7543800" cy="873968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b="1" spc="0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Arreglo del suelo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2889928584"/>
              </p:ext>
            </p:extLst>
          </p:nvPr>
        </p:nvGraphicFramePr>
        <p:xfrm>
          <a:off x="123825" y="2124075"/>
          <a:ext cx="6581776" cy="4124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2943224" y="1057275"/>
            <a:ext cx="3829051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Los nutrimentos están en:</a:t>
            </a:r>
          </a:p>
        </p:txBody>
      </p:sp>
      <p:sp>
        <p:nvSpPr>
          <p:cNvPr id="6" name="Flecha: hacia abajo 5"/>
          <p:cNvSpPr/>
          <p:nvPr/>
        </p:nvSpPr>
        <p:spPr>
          <a:xfrm>
            <a:off x="6134100" y="1733550"/>
            <a:ext cx="200025" cy="3905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09257" y="5467350"/>
            <a:ext cx="1863268" cy="12863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15175" y="4181475"/>
            <a:ext cx="1657350" cy="1104900"/>
          </a:xfrm>
          <a:prstGeom prst="rect">
            <a:avLst/>
          </a:prstGeom>
        </p:spPr>
      </p:pic>
      <p:pic>
        <p:nvPicPr>
          <p:cNvPr id="5122" name="Picture 2" descr="Resultado de imagen de intercambio ionic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4" y="2362200"/>
            <a:ext cx="2526365" cy="1590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2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30042" y="995268"/>
            <a:ext cx="600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/>
              <a:t>Las fases interactúan entre sí a través de los procesos. 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5151" y="329681"/>
            <a:ext cx="7543800" cy="873968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b="1" spc="0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Función del suelo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2861604268"/>
              </p:ext>
            </p:extLst>
          </p:nvPr>
        </p:nvGraphicFramePr>
        <p:xfrm>
          <a:off x="598197" y="1692986"/>
          <a:ext cx="5791198" cy="324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2922" y="5069956"/>
            <a:ext cx="1657350" cy="1104900"/>
          </a:xfrm>
          <a:prstGeom prst="rect">
            <a:avLst/>
          </a:prstGeom>
        </p:spPr>
      </p:pic>
      <p:pic>
        <p:nvPicPr>
          <p:cNvPr id="9" name="Picture 2" descr="Resultado de imagen de intercambio ionic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35" y="1663441"/>
            <a:ext cx="2526365" cy="1590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13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30042" y="995268"/>
            <a:ext cx="600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/>
              <a:t>Las fases interactúan entre sí a través de los procesos. 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5151" y="329681"/>
            <a:ext cx="7543800" cy="873968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b="1" spc="0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Función del suelo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77032" y="2365989"/>
            <a:ext cx="7263882" cy="23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  <a:buFont typeface="Monotype Sorts" pitchFamily="2" charset="2"/>
              <a:buNone/>
              <a:defRPr/>
            </a:pPr>
            <a:r>
              <a:rPr lang="es-ES_tradnl" sz="2000" b="1" dirty="0" smtClean="0"/>
              <a:t>Solubilización</a:t>
            </a:r>
            <a:r>
              <a:rPr lang="es-ES_tradnl" sz="2000" b="1" dirty="0" smtClean="0"/>
              <a:t>: </a:t>
            </a:r>
            <a:r>
              <a:rPr lang="es-ES_tradnl" sz="2000" dirty="0" smtClean="0"/>
              <a:t>cuando los nutrimentos pasan de la fase </a:t>
            </a:r>
            <a:r>
              <a:rPr lang="es-ES_tradnl" sz="2000" dirty="0" smtClean="0"/>
              <a:t>fijada </a:t>
            </a:r>
            <a:r>
              <a:rPr lang="es-ES_tradnl" sz="2000" dirty="0" smtClean="0"/>
              <a:t>(coloide) </a:t>
            </a:r>
            <a:r>
              <a:rPr lang="es-ES_tradnl" sz="2000" dirty="0" smtClean="0"/>
              <a:t>a la iónica o </a:t>
            </a:r>
            <a:r>
              <a:rPr lang="es-ES_tradnl" sz="2000" dirty="0" smtClean="0"/>
              <a:t>de la fase fijada a </a:t>
            </a:r>
            <a:r>
              <a:rPr lang="es-ES_tradnl" sz="2000" dirty="0" smtClean="0"/>
              <a:t>la solución.</a:t>
            </a:r>
          </a:p>
          <a:p>
            <a:pPr>
              <a:spcBef>
                <a:spcPct val="20000"/>
              </a:spcBef>
              <a:buClr>
                <a:srgbClr val="0000FF"/>
              </a:buClr>
              <a:buFont typeface="Monotype Sorts" pitchFamily="2" charset="2"/>
              <a:buNone/>
              <a:defRPr/>
            </a:pPr>
            <a:r>
              <a:rPr lang="es-ES_tradnl" sz="2000" b="1" dirty="0" smtClean="0"/>
              <a:t>Fijación: </a:t>
            </a:r>
            <a:r>
              <a:rPr lang="es-ES_tradnl" sz="2000" dirty="0" smtClean="0"/>
              <a:t>paso de los nutrimentos de la solución o </a:t>
            </a:r>
            <a:r>
              <a:rPr lang="es-ES_tradnl" sz="2000" dirty="0" smtClean="0"/>
              <a:t>la fase iónica </a:t>
            </a:r>
            <a:r>
              <a:rPr lang="es-ES_tradnl" sz="2000" dirty="0" smtClean="0"/>
              <a:t>a la fase fijada. </a:t>
            </a:r>
          </a:p>
          <a:p>
            <a:pPr>
              <a:spcBef>
                <a:spcPct val="20000"/>
              </a:spcBef>
              <a:buClr>
                <a:srgbClr val="0000FF"/>
              </a:buClr>
              <a:buFont typeface="Monotype Sorts" pitchFamily="2" charset="2"/>
              <a:buNone/>
              <a:defRPr/>
            </a:pPr>
            <a:r>
              <a:rPr lang="es-ES_tradnl" sz="2000" b="1" dirty="0" smtClean="0"/>
              <a:t>Intercambio iónico:</a:t>
            </a:r>
            <a:r>
              <a:rPr lang="es-ES_tradnl" sz="2000" dirty="0" smtClean="0"/>
              <a:t> </a:t>
            </a:r>
            <a:r>
              <a:rPr lang="es-ES_tradnl" sz="2000" dirty="0" smtClean="0"/>
              <a:t>cuando un ión adsorbido al enjambre </a:t>
            </a:r>
            <a:r>
              <a:rPr lang="es-ES_tradnl" sz="2000" dirty="0" smtClean="0"/>
              <a:t>iónico </a:t>
            </a:r>
            <a:r>
              <a:rPr lang="es-ES_tradnl" sz="2000" dirty="0" smtClean="0"/>
              <a:t>se </a:t>
            </a:r>
            <a:r>
              <a:rPr lang="es-ES_tradnl" sz="2000" dirty="0" err="1" smtClean="0"/>
              <a:t>desaberbe</a:t>
            </a:r>
            <a:r>
              <a:rPr lang="es-ES_tradnl" sz="2000" dirty="0" smtClean="0"/>
              <a:t> y pasa a </a:t>
            </a:r>
            <a:r>
              <a:rPr lang="es-ES_tradnl" sz="2000" dirty="0" smtClean="0"/>
              <a:t>la solución </a:t>
            </a:r>
            <a:r>
              <a:rPr lang="es-ES_tradnl" sz="2000" dirty="0" smtClean="0"/>
              <a:t>, y </a:t>
            </a:r>
            <a:r>
              <a:rPr lang="es-ES_tradnl" sz="2000" dirty="0" smtClean="0"/>
              <a:t>viceversa. </a:t>
            </a:r>
            <a:r>
              <a:rPr lang="es-ES_tradnl" sz="2000" dirty="0" smtClean="0"/>
              <a:t>Proceso clave en nutrición vegetal a través del suelo.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8522" y="5040928"/>
            <a:ext cx="1657350" cy="1104900"/>
          </a:xfrm>
          <a:prstGeom prst="rect">
            <a:avLst/>
          </a:prstGeom>
        </p:spPr>
      </p:pic>
      <p:pic>
        <p:nvPicPr>
          <p:cNvPr id="9" name="Picture 2" descr="Resultado de imagen de intercambio ion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69" y="4754984"/>
            <a:ext cx="2526365" cy="1590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07660" y="1538676"/>
            <a:ext cx="7263882" cy="66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  <a:buFont typeface="Monotype Sorts" pitchFamily="2" charset="2"/>
              <a:buNone/>
              <a:defRPr/>
            </a:pPr>
            <a:r>
              <a:rPr lang="es-ES_tradnl" sz="2000" dirty="0" smtClean="0"/>
              <a:t>Entre las fases principales se dan también los procesos más importantes nutricionalmente: </a:t>
            </a:r>
            <a:endParaRPr lang="es-ES_tradnl" sz="2000" dirty="0"/>
          </a:p>
        </p:txBody>
      </p:sp>
    </p:spTree>
    <p:extLst>
      <p:ext uri="{BB962C8B-B14F-4D97-AF65-F5344CB8AC3E}">
        <p14:creationId xmlns="" xmlns:p14="http://schemas.microsoft.com/office/powerpoint/2010/main" val="29113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2033</TotalTime>
  <Words>1352</Words>
  <Application>Microsoft Office PowerPoint</Application>
  <PresentationFormat>Presentación en pantalla (4:3)</PresentationFormat>
  <Paragraphs>215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Retrospección</vt:lpstr>
      <vt:lpstr>Sistema Químico del Suelo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Minerales Primarios y Secundarios de Suelos</dc:title>
  <dc:creator>JG Garbanzo</dc:creator>
  <cp:lastModifiedBy>Gilberto Cabalceta</cp:lastModifiedBy>
  <cp:revision>83</cp:revision>
  <dcterms:created xsi:type="dcterms:W3CDTF">2017-03-13T22:38:28Z</dcterms:created>
  <dcterms:modified xsi:type="dcterms:W3CDTF">2018-05-15T19:16:58Z</dcterms:modified>
</cp:coreProperties>
</file>